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0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5"/>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4850096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03" name="Shape 10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67" name="Shape 167"/>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US"/>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76" name="Shape 176"/>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US"/>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84" name="Shape 184"/>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US"/>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92" name="Shape 192"/>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US"/>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00" name="Shape 200"/>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US"/>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The whole college search can be a little unnerving, a bit daunting, so just relax and take your time during this year and the summer that follows to really focus on finding the right mix of colleges for you. Ideally, by the end of your junior year you’ll have a list of no more than 10 to 15 colleges. </a:t>
            </a:r>
          </a:p>
          <a:p>
            <a:pPr marL="0" marR="0" lvl="0" indent="0" algn="l" rtl="0">
              <a:spcBef>
                <a:spcPts val="0"/>
              </a:spcBef>
              <a:buClr>
                <a:schemeClr val="dk1"/>
              </a:buClr>
              <a:buSzPct val="25000"/>
              <a:buFont typeface="Calibri"/>
              <a:buNone/>
            </a:pPr>
            <a:r>
              <a:rPr lang="en-US" sz="1200" b="0" i="0" u="none" strike="noStrike" cap="none">
                <a:solidFill>
                  <a:schemeClr val="dk1"/>
                </a:solidFill>
                <a:latin typeface="Calibri"/>
                <a:ea typeface="Calibri"/>
                <a:cs typeface="Calibri"/>
                <a:sym typeface="Calibri"/>
              </a:rPr>
              <a:t>Numerous print and online resources (including each college’s Website) can help you learn more about colleges, including important stuff like majors and minors, academic quality and ranking, accreditation, job and graduate-school placement rates, costs, and financial aid. You’ll also want to attend a few college fairs and meet with college representatives when they visit your high school. </a:t>
            </a:r>
          </a:p>
        </p:txBody>
      </p:sp>
      <p:sp>
        <p:nvSpPr>
          <p:cNvPr id="207" name="Shape 207"/>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14" name="Shape 214"/>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US"/>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200" b="0" i="0" u="none" strike="noStrike" cap="none">
                <a:solidFill>
                  <a:schemeClr val="dk1"/>
                </a:solidFill>
                <a:latin typeface="Calibri"/>
                <a:ea typeface="Calibri"/>
                <a:cs typeface="Calibri"/>
                <a:sym typeface="Calibri"/>
              </a:rPr>
              <a:t>Junior year is pivotal in nature because you will begin the process of making some decisions that will have major impact on the next five years of your life and possibly beyond as you begin to build and narrow down your college and career choices.</a:t>
            </a:r>
          </a:p>
        </p:txBody>
      </p:sp>
      <p:sp>
        <p:nvSpPr>
          <p:cNvPr id="110" name="Shape 110"/>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The junior year selection of classes -- and the grades you receive in them -- is very important because it is the last full year of grades that admissions folks will review while deciding your fate. You’ll want to stick to a tough regimen of college-prep classes, including some advanced-placement or other honors classes, if possible. Don’t go crazy with the courses and overload yourself, but the courses and grades you receive in your junior year are very important. </a:t>
            </a: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Some of the teachers you have for classes in your junior year may also play an important role for you in your senior year -- when you ask them to write you a letter of recommendation for college -- so plan on spending some of the time in your junior year getting to know at least a few of your favorite teachers on a more personal level. </a:t>
            </a:r>
          </a:p>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17" name="Shape 117"/>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The junior year, from start to end, is filled with standardized tests. Early in the year, you’ll take the PSAT/NMSQT (Preliminary SAT/National Merit Scholarship Qualifying Test). This test, which measures critical reading, math problem-solving, and writing skills, is important for three reasons. First, it’s a good indicator and excellent preparation for the SAT test that you will take at the end of your junior year. Second, your score may qualify you for a select group of merit scholarships. Third, it’s one of the first chances you have to begin requesting information from colleges. </a:t>
            </a: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Many school systems also have a qualifying test that all high-school students need to pass to graduate, and often these are scheduled in the junior year. </a:t>
            </a: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In May, if you have been taking advanced placement classes, you’ll have the AP Placement Tests. These tests are designed to test your knowledge of the subject at college level, with the results recommending that you receive advanced placement or college credit for the subject. More than 90 percent of the colleges and universities in the U.S. recognize these exam grades. </a:t>
            </a:r>
          </a:p>
          <a:p>
            <a:pPr marL="0" marR="0" lvl="0" indent="0" algn="l" rtl="0">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Finally, in May or June, you should schedule the SAT and/or ACT -- the basic standardized tests that many colleges use as part of their admission criteria. Some of the more highly competitive colleges also require some of the five subject-specific SAT Subject exams -- so you may need to schedule the SAT Subject Tests in the late spring, although you could wait until the very beginning of your senior year. </a:t>
            </a:r>
          </a:p>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25" name="Shape 125"/>
          <p:cNvSpPr txBox="1">
            <a:spLocks noGrp="1"/>
          </p:cNvSpPr>
          <p:nvPr>
            <p:ph type="sldNum" idx="12"/>
          </p:nvPr>
        </p:nvSpPr>
        <p:spPr>
          <a:xfrm>
            <a:off x="3884612" y="8685213"/>
            <a:ext cx="2971799" cy="458785"/>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32" name="Shape 132"/>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US"/>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39" name="Shape 139"/>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US"/>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914400" marR="0" lvl="2" indent="0" algn="l" rtl="0">
              <a:lnSpc>
                <a:spcPct val="90000"/>
              </a:lnSpc>
              <a:spcBef>
                <a:spcPts val="0"/>
              </a:spcBef>
              <a:spcAft>
                <a:spcPts val="0"/>
              </a:spcAft>
              <a:buClr>
                <a:schemeClr val="dk1"/>
              </a:buClr>
              <a:buSzPct val="25000"/>
              <a:buFont typeface="Calibri"/>
              <a:buNone/>
            </a:pPr>
            <a:r>
              <a:rPr lang="en-US" sz="1200" b="0" i="0" u="none" strike="noStrike" cap="none">
                <a:solidFill>
                  <a:schemeClr val="dk1"/>
                </a:solidFill>
                <a:latin typeface="Calibri"/>
                <a:ea typeface="Calibri"/>
                <a:cs typeface="Calibri"/>
                <a:sym typeface="Calibri"/>
              </a:rPr>
              <a:t>Additional benefits are: </a:t>
            </a:r>
            <a:r>
              <a:rPr lang="en-US" sz="2000" b="0" i="0" u="none" strike="noStrike" cap="none">
                <a:solidFill>
                  <a:schemeClr val="dk1"/>
                </a:solidFill>
                <a:latin typeface="Calibri"/>
                <a:ea typeface="Calibri"/>
                <a:cs typeface="Calibri"/>
                <a:sym typeface="Calibri"/>
              </a:rPr>
              <a:t>building leadership skills</a:t>
            </a:r>
          </a:p>
          <a:p>
            <a:pPr marL="914400" marR="0" lvl="2" indent="0" algn="l" rtl="0">
              <a:lnSpc>
                <a:spcPct val="90000"/>
              </a:lnSpc>
              <a:spcBef>
                <a:spcPts val="0"/>
              </a:spcBef>
              <a:spcAft>
                <a:spcPts val="0"/>
              </a:spcAft>
              <a:buClr>
                <a:schemeClr val="dk1"/>
              </a:buClr>
              <a:buSzPct val="25000"/>
              <a:buFont typeface="Calibri"/>
              <a:buNone/>
            </a:pPr>
            <a:r>
              <a:rPr lang="en-US" sz="2000" b="0" i="0" u="none" strike="noStrike" cap="none">
                <a:solidFill>
                  <a:schemeClr val="dk1"/>
                </a:solidFill>
                <a:latin typeface="Calibri"/>
                <a:ea typeface="Calibri"/>
                <a:cs typeface="Calibri"/>
                <a:sym typeface="Calibri"/>
              </a:rPr>
              <a:t>promoting self confidence</a:t>
            </a:r>
          </a:p>
          <a:p>
            <a:pPr marL="914400" marR="0" lvl="2" indent="0" algn="l" rtl="0">
              <a:lnSpc>
                <a:spcPct val="90000"/>
              </a:lnSpc>
              <a:spcBef>
                <a:spcPts val="0"/>
              </a:spcBef>
              <a:spcAft>
                <a:spcPts val="0"/>
              </a:spcAft>
              <a:buClr>
                <a:schemeClr val="dk1"/>
              </a:buClr>
              <a:buSzPct val="25000"/>
              <a:buFont typeface="Calibri"/>
              <a:buNone/>
            </a:pPr>
            <a:r>
              <a:rPr lang="en-US" sz="2000" b="0" i="0" u="none" strike="noStrike" cap="none">
                <a:solidFill>
                  <a:schemeClr val="dk1"/>
                </a:solidFill>
                <a:latin typeface="Calibri"/>
                <a:ea typeface="Calibri"/>
                <a:cs typeface="Calibri"/>
                <a:sym typeface="Calibri"/>
              </a:rPr>
              <a:t>encouraging self discovery</a:t>
            </a:r>
          </a:p>
          <a:p>
            <a:pPr marL="914400" marR="0" lvl="2" indent="0" algn="l" rtl="0">
              <a:lnSpc>
                <a:spcPct val="90000"/>
              </a:lnSpc>
              <a:spcBef>
                <a:spcPts val="0"/>
              </a:spcBef>
              <a:spcAft>
                <a:spcPts val="0"/>
              </a:spcAft>
              <a:buClr>
                <a:schemeClr val="dk1"/>
              </a:buClr>
              <a:buSzPct val="25000"/>
              <a:buFont typeface="Calibri"/>
              <a:buNone/>
            </a:pPr>
            <a:r>
              <a:rPr lang="en-US" sz="2000" b="0" i="0" u="none" strike="noStrike" cap="none">
                <a:solidFill>
                  <a:schemeClr val="dk1"/>
                </a:solidFill>
                <a:latin typeface="Calibri"/>
                <a:ea typeface="Calibri"/>
                <a:cs typeface="Calibri"/>
                <a:sym typeface="Calibri"/>
              </a:rPr>
              <a:t>creating support groups of adult mentors</a:t>
            </a:r>
          </a:p>
          <a:p>
            <a:pPr marL="914400" marR="0" lvl="2" indent="0" algn="l" rtl="0">
              <a:lnSpc>
                <a:spcPct val="90000"/>
              </a:lnSpc>
              <a:spcBef>
                <a:spcPts val="0"/>
              </a:spcBef>
              <a:spcAft>
                <a:spcPts val="0"/>
              </a:spcAft>
              <a:buClr>
                <a:schemeClr val="dk1"/>
              </a:buClr>
              <a:buSzPct val="25000"/>
              <a:buFont typeface="Calibri"/>
              <a:buNone/>
            </a:pPr>
            <a:r>
              <a:rPr lang="en-US" sz="2000" b="0" i="0" u="none" strike="noStrike" cap="none">
                <a:solidFill>
                  <a:schemeClr val="dk1"/>
                </a:solidFill>
                <a:latin typeface="Calibri"/>
                <a:ea typeface="Calibri"/>
                <a:cs typeface="Calibri"/>
                <a:sym typeface="Calibri"/>
              </a:rPr>
              <a:t>assembling a group of future references</a:t>
            </a:r>
          </a:p>
          <a:p>
            <a:pPr marL="914400" marR="0" lvl="2" indent="0" algn="l" rtl="0">
              <a:lnSpc>
                <a:spcPct val="90000"/>
              </a:lnSpc>
              <a:spcBef>
                <a:spcPts val="0"/>
              </a:spcBef>
              <a:spcAft>
                <a:spcPts val="0"/>
              </a:spcAft>
              <a:buClr>
                <a:schemeClr val="dk1"/>
              </a:buClr>
              <a:buSzPct val="25000"/>
              <a:buFont typeface="Calibri"/>
              <a:buNone/>
            </a:pPr>
            <a:r>
              <a:rPr lang="en-US" sz="2000" b="0" i="0" u="none" strike="noStrike" cap="none">
                <a:solidFill>
                  <a:schemeClr val="dk1"/>
                </a:solidFill>
                <a:latin typeface="Calibri"/>
                <a:ea typeface="Calibri"/>
                <a:cs typeface="Calibri"/>
                <a:sym typeface="Calibri"/>
              </a:rPr>
              <a:t>identifying student’s likes and dislikes</a:t>
            </a:r>
          </a:p>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48" name="Shape 148"/>
          <p:cNvSpPr txBox="1">
            <a:spLocks noGrp="1"/>
          </p:cNvSpPr>
          <p:nvPr>
            <p:ph type="sldNum" idx="12"/>
          </p:nvPr>
        </p:nvSpPr>
        <p:spPr>
          <a:xfrm>
            <a:off x="3884612" y="8685213"/>
            <a:ext cx="2971799" cy="4587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54" name="Shape 15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txBox="1">
            <a:spLocks noGrp="1"/>
          </p:cNvSpPr>
          <p:nvPr>
            <p:ph type="sldNum" idx="12"/>
          </p:nvPr>
        </p:nvSpPr>
        <p:spPr>
          <a:xfrm>
            <a:off x="3884612" y="8685213"/>
            <a:ext cx="2971799" cy="458700"/>
          </a:xfrm>
          <a:prstGeom prst="rect">
            <a:avLst/>
          </a:prstGeom>
        </p:spPr>
        <p:txBody>
          <a:bodyPr lIns="91425" tIns="45700" rIns="91425" bIns="45700" anchor="b" anchorCtr="0">
            <a:noAutofit/>
          </a:bodyPr>
          <a:lstStyle/>
          <a:p>
            <a:pPr lvl="0">
              <a:spcBef>
                <a:spcPts val="0"/>
              </a:spcBef>
              <a:buClr>
                <a:schemeClr val="dk1"/>
              </a:buClr>
              <a:buSzPct val="25000"/>
              <a:buFont typeface="Calibri"/>
              <a:buNone/>
            </a:pPr>
            <a:fld id="{00000000-1234-1234-1234-123412341234}" type="slidenum">
              <a:rPr lang="en-US"/>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p:nvPr/>
        </p:nvSpPr>
        <p:spPr>
          <a:xfrm>
            <a:off x="0" y="6400800"/>
            <a:ext cx="12192000" cy="457200"/>
          </a:xfrm>
          <a:prstGeom prst="rect">
            <a:avLst/>
          </a:prstGeom>
          <a:solidFill>
            <a:schemeClr val="accen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0" name="Shape 20"/>
          <p:cNvSpPr/>
          <p:nvPr/>
        </p:nvSpPr>
        <p:spPr>
          <a:xfrm>
            <a:off x="0" y="6334316"/>
            <a:ext cx="12192000" cy="66482"/>
          </a:xfrm>
          <a:prstGeom prst="rect">
            <a:avLst/>
          </a:prstGeom>
          <a:solidFill>
            <a:schemeClr val="accent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1" name="Shape 21"/>
          <p:cNvSpPr txBox="1">
            <a:spLocks noGrp="1"/>
          </p:cNvSpPr>
          <p:nvPr>
            <p:ph type="ctrTitle"/>
          </p:nvPr>
        </p:nvSpPr>
        <p:spPr>
          <a:xfrm>
            <a:off x="1097279" y="758952"/>
            <a:ext cx="10058398" cy="3566158"/>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262626"/>
              </a:buClr>
              <a:buFont typeface="Calibri"/>
              <a:buNone/>
              <a:defRPr sz="8000" b="0" i="0" u="none" strike="noStrike" cap="none">
                <a:solidFill>
                  <a:srgbClr val="262626"/>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22" name="Shape 22"/>
          <p:cNvSpPr txBox="1">
            <a:spLocks noGrp="1"/>
          </p:cNvSpPr>
          <p:nvPr>
            <p:ph type="subTitle" idx="1"/>
          </p:nvPr>
        </p:nvSpPr>
        <p:spPr>
          <a:xfrm>
            <a:off x="1100050" y="4455621"/>
            <a:ext cx="10058398" cy="1143000"/>
          </a:xfrm>
          <a:prstGeom prst="rect">
            <a:avLst/>
          </a:prstGeom>
          <a:noFill/>
          <a:ln>
            <a:noFill/>
          </a:ln>
        </p:spPr>
        <p:txBody>
          <a:bodyPr lIns="91425" tIns="91425" rIns="91425" bIns="91425" anchor="t" anchorCtr="0"/>
          <a:lstStyle>
            <a:lvl1pPr marL="0" marR="0" lvl="0" indent="0" algn="l" rtl="0">
              <a:lnSpc>
                <a:spcPct val="90000"/>
              </a:lnSpc>
              <a:spcBef>
                <a:spcPts val="1200"/>
              </a:spcBef>
              <a:spcAft>
                <a:spcPts val="200"/>
              </a:spcAft>
              <a:buClr>
                <a:schemeClr val="accent1"/>
              </a:buClr>
              <a:buFont typeface="Calibri"/>
              <a:buNone/>
              <a:defRPr sz="2400" b="0" i="0" u="none" strike="noStrike" cap="none">
                <a:solidFill>
                  <a:schemeClr val="dk2"/>
                </a:solidFill>
                <a:latin typeface="Calibri"/>
                <a:ea typeface="Calibri"/>
                <a:cs typeface="Calibri"/>
                <a:sym typeface="Calibri"/>
              </a:defRPr>
            </a:lvl1pPr>
            <a:lvl2pPr marL="457200" marR="0" lvl="1" indent="0" algn="ctr" rtl="0">
              <a:lnSpc>
                <a:spcPct val="90000"/>
              </a:lnSpc>
              <a:spcBef>
                <a:spcPts val="200"/>
              </a:spcBef>
              <a:spcAft>
                <a:spcPts val="400"/>
              </a:spcAft>
              <a:buClr>
                <a:schemeClr val="accent1"/>
              </a:buClr>
              <a:buFont typeface="Calibri"/>
              <a:buNone/>
              <a:defRPr sz="2400" b="0" i="0" u="none" strike="noStrike" cap="none">
                <a:solidFill>
                  <a:srgbClr val="3F3F3F"/>
                </a:solidFill>
                <a:latin typeface="Calibri"/>
                <a:ea typeface="Calibri"/>
                <a:cs typeface="Calibri"/>
                <a:sym typeface="Calibri"/>
              </a:defRPr>
            </a:lvl2pPr>
            <a:lvl3pPr marL="914400" marR="0" lvl="2" indent="0" algn="ctr" rtl="0">
              <a:lnSpc>
                <a:spcPct val="90000"/>
              </a:lnSpc>
              <a:spcBef>
                <a:spcPts val="200"/>
              </a:spcBef>
              <a:spcAft>
                <a:spcPts val="400"/>
              </a:spcAft>
              <a:buClr>
                <a:schemeClr val="accent1"/>
              </a:buClr>
              <a:buFont typeface="Calibri"/>
              <a:buNone/>
              <a:defRPr sz="2400" b="0" i="0" u="none" strike="noStrike" cap="none">
                <a:solidFill>
                  <a:srgbClr val="3F3F3F"/>
                </a:solidFill>
                <a:latin typeface="Calibri"/>
                <a:ea typeface="Calibri"/>
                <a:cs typeface="Calibri"/>
                <a:sym typeface="Calibri"/>
              </a:defRPr>
            </a:lvl3pPr>
            <a:lvl4pPr marL="1371600" marR="0" lvl="3"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4pPr>
            <a:lvl5pPr marL="1828800" marR="0" lvl="4"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5pPr>
            <a:lvl6pPr marL="2286000" marR="0" lvl="5"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6pPr>
            <a:lvl7pPr marL="2743200" marR="0" lvl="6"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7pPr>
            <a:lvl8pPr marL="3200400" marR="0" lvl="7"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8pPr>
            <a:lvl9pPr marL="3657600" marR="0" lvl="8" indent="0" algn="ctr" rtl="0">
              <a:lnSpc>
                <a:spcPct val="90000"/>
              </a:lnSpc>
              <a:spcBef>
                <a:spcPts val="200"/>
              </a:spcBef>
              <a:spcAft>
                <a:spcPts val="400"/>
              </a:spcAft>
              <a:buClr>
                <a:schemeClr val="accent1"/>
              </a:buClr>
              <a:buFont typeface="Calibri"/>
              <a:buNone/>
              <a:defRPr sz="2000" b="0" i="0" u="none" strike="noStrike" cap="none">
                <a:solidFill>
                  <a:srgbClr val="3F3F3F"/>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cxnSp>
        <p:nvCxnSpPr>
          <p:cNvPr id="26" name="Shape 26"/>
          <p:cNvCxnSpPr/>
          <p:nvPr/>
        </p:nvCxnSpPr>
        <p:spPr>
          <a:xfrm>
            <a:off x="1207658" y="4343400"/>
            <a:ext cx="9875520" cy="0"/>
          </a:xfrm>
          <a:prstGeom prst="straightConnector1">
            <a:avLst/>
          </a:prstGeom>
          <a:noFill/>
          <a:ln w="9525" cap="flat" cmpd="sng">
            <a:solidFill>
              <a:srgbClr val="7F7F7F"/>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1097279" y="286603"/>
            <a:ext cx="10058398" cy="1450755"/>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4800" b="0" i="0" u="none" strike="noStrike" cap="none">
                <a:solidFill>
                  <a:srgbClr val="3F3F3F"/>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89" name="Shape 89"/>
          <p:cNvSpPr txBox="1">
            <a:spLocks noGrp="1"/>
          </p:cNvSpPr>
          <p:nvPr>
            <p:ph type="body" idx="1"/>
          </p:nvPr>
        </p:nvSpPr>
        <p:spPr>
          <a:xfrm rot="5400000">
            <a:off x="4114798" y="-1171784"/>
            <a:ext cx="4023360" cy="10058398"/>
          </a:xfrm>
          <a:prstGeom prst="rect">
            <a:avLst/>
          </a:prstGeom>
          <a:noFill/>
          <a:ln>
            <a:noFill/>
          </a:ln>
        </p:spPr>
        <p:txBody>
          <a:bodyPr lIns="91425" tIns="91425" rIns="91425" bIns="91425" anchor="t" anchorCtr="0"/>
          <a:lstStyle>
            <a:lvl1pPr marL="91440" marR="0" lvl="0" indent="162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35052"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81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32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55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586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554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522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6169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3"/>
        <p:cNvGrpSpPr/>
        <p:nvPr/>
      </p:nvGrpSpPr>
      <p:grpSpPr>
        <a:xfrm>
          <a:off x="0" y="0"/>
          <a:ext cx="0" cy="0"/>
          <a:chOff x="0" y="0"/>
          <a:chExt cx="0" cy="0"/>
        </a:xfrm>
      </p:grpSpPr>
      <p:sp>
        <p:nvSpPr>
          <p:cNvPr id="94" name="Shape 94"/>
          <p:cNvSpPr/>
          <p:nvPr/>
        </p:nvSpPr>
        <p:spPr>
          <a:xfrm>
            <a:off x="3175" y="6400800"/>
            <a:ext cx="12188824" cy="457200"/>
          </a:xfrm>
          <a:prstGeom prst="rect">
            <a:avLst/>
          </a:prstGeom>
          <a:solidFill>
            <a:schemeClr val="accen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5" name="Shape 95"/>
          <p:cNvSpPr/>
          <p:nvPr/>
        </p:nvSpPr>
        <p:spPr>
          <a:xfrm>
            <a:off x="15" y="6334316"/>
            <a:ext cx="12188824" cy="64008"/>
          </a:xfrm>
          <a:prstGeom prst="rect">
            <a:avLst/>
          </a:prstGeom>
          <a:solidFill>
            <a:schemeClr val="accent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6" name="Shape 96"/>
          <p:cNvSpPr txBox="1">
            <a:spLocks noGrp="1"/>
          </p:cNvSpPr>
          <p:nvPr>
            <p:ph type="title"/>
          </p:nvPr>
        </p:nvSpPr>
        <p:spPr>
          <a:xfrm rot="5400000">
            <a:off x="7159401" y="1977800"/>
            <a:ext cx="5759896" cy="2628899"/>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4800" b="0" i="0" u="none" strike="noStrike" cap="none">
                <a:solidFill>
                  <a:srgbClr val="3F3F3F"/>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97" name="Shape 97"/>
          <p:cNvSpPr txBox="1">
            <a:spLocks noGrp="1"/>
          </p:cNvSpPr>
          <p:nvPr>
            <p:ph type="body" idx="1"/>
          </p:nvPr>
        </p:nvSpPr>
        <p:spPr>
          <a:xfrm rot="5400000">
            <a:off x="1825401" y="-574898"/>
            <a:ext cx="5759896" cy="7734299"/>
          </a:xfrm>
          <a:prstGeom prst="rect">
            <a:avLst/>
          </a:prstGeom>
          <a:noFill/>
          <a:ln>
            <a:noFill/>
          </a:ln>
        </p:spPr>
        <p:txBody>
          <a:bodyPr lIns="91425" tIns="91425" rIns="91425" bIns="91425" anchor="t" anchorCtr="0"/>
          <a:lstStyle>
            <a:lvl1pPr marL="91440" marR="0" lvl="0" indent="162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35052"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81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32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55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586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554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522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6169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98" name="Shape 98"/>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097279" y="286603"/>
            <a:ext cx="10058398" cy="1450755"/>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4800" b="0" i="0" u="none" strike="noStrike" cap="none">
                <a:solidFill>
                  <a:srgbClr val="3F3F3F"/>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29" name="Shape 29"/>
          <p:cNvSpPr txBox="1">
            <a:spLocks noGrp="1"/>
          </p:cNvSpPr>
          <p:nvPr>
            <p:ph type="body" idx="1"/>
          </p:nvPr>
        </p:nvSpPr>
        <p:spPr>
          <a:xfrm>
            <a:off x="1097279" y="1845733"/>
            <a:ext cx="10058398" cy="4023360"/>
          </a:xfrm>
          <a:prstGeom prst="rect">
            <a:avLst/>
          </a:prstGeom>
          <a:noFill/>
          <a:ln>
            <a:noFill/>
          </a:ln>
        </p:spPr>
        <p:txBody>
          <a:bodyPr lIns="91425" tIns="91425" rIns="91425" bIns="91425" anchor="t" anchorCtr="0"/>
          <a:lstStyle>
            <a:lvl1pPr marL="91440" marR="0" lvl="0" indent="162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35052"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81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32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55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586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554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522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6169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lt1"/>
        </a:solidFill>
        <a:effectLst/>
      </p:bgPr>
    </p:bg>
    <p:spTree>
      <p:nvGrpSpPr>
        <p:cNvPr id="1" name="Shape 33"/>
        <p:cNvGrpSpPr/>
        <p:nvPr/>
      </p:nvGrpSpPr>
      <p:grpSpPr>
        <a:xfrm>
          <a:off x="0" y="0"/>
          <a:ext cx="0" cy="0"/>
          <a:chOff x="0" y="0"/>
          <a:chExt cx="0" cy="0"/>
        </a:xfrm>
      </p:grpSpPr>
      <p:sp>
        <p:nvSpPr>
          <p:cNvPr id="34" name="Shape 34"/>
          <p:cNvSpPr/>
          <p:nvPr/>
        </p:nvSpPr>
        <p:spPr>
          <a:xfrm>
            <a:off x="3175" y="6400800"/>
            <a:ext cx="12188824" cy="457200"/>
          </a:xfrm>
          <a:prstGeom prst="rect">
            <a:avLst/>
          </a:prstGeom>
          <a:solidFill>
            <a:schemeClr val="accen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5" name="Shape 35"/>
          <p:cNvSpPr/>
          <p:nvPr/>
        </p:nvSpPr>
        <p:spPr>
          <a:xfrm>
            <a:off x="15" y="6334316"/>
            <a:ext cx="12188824" cy="64008"/>
          </a:xfrm>
          <a:prstGeom prst="rect">
            <a:avLst/>
          </a:prstGeom>
          <a:solidFill>
            <a:schemeClr val="accent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6" name="Shape 36"/>
          <p:cNvSpPr txBox="1">
            <a:spLocks noGrp="1"/>
          </p:cNvSpPr>
          <p:nvPr>
            <p:ph type="title"/>
          </p:nvPr>
        </p:nvSpPr>
        <p:spPr>
          <a:xfrm>
            <a:off x="1097279" y="758952"/>
            <a:ext cx="10058398" cy="3566158"/>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8000" b="0" i="0" u="none" strike="noStrike" cap="none">
                <a:solidFill>
                  <a:srgbClr val="262626"/>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37" name="Shape 37"/>
          <p:cNvSpPr txBox="1">
            <a:spLocks noGrp="1"/>
          </p:cNvSpPr>
          <p:nvPr>
            <p:ph type="body" idx="1"/>
          </p:nvPr>
        </p:nvSpPr>
        <p:spPr>
          <a:xfrm>
            <a:off x="1097279" y="4453128"/>
            <a:ext cx="10058398" cy="1143000"/>
          </a:xfrm>
          <a:prstGeom prst="rect">
            <a:avLst/>
          </a:prstGeom>
          <a:noFill/>
          <a:ln>
            <a:noFill/>
          </a:ln>
        </p:spPr>
        <p:txBody>
          <a:bodyPr lIns="91425" tIns="91425" rIns="91425" bIns="91425" anchor="t" anchorCtr="0"/>
          <a:lstStyle>
            <a:lvl1pPr marL="0" marR="0" lvl="0" indent="0" algn="l" rtl="0">
              <a:lnSpc>
                <a:spcPct val="90000"/>
              </a:lnSpc>
              <a:spcBef>
                <a:spcPts val="0"/>
              </a:spcBef>
              <a:spcAft>
                <a:spcPts val="200"/>
              </a:spcAft>
              <a:buClr>
                <a:schemeClr val="dk2"/>
              </a:buClr>
              <a:buFont typeface="Calibri"/>
              <a:buNone/>
              <a:defRPr sz="2400" b="0" i="0" u="none" strike="noStrike" cap="none">
                <a:solidFill>
                  <a:schemeClr val="dk2"/>
                </a:solidFill>
                <a:latin typeface="Calibri"/>
                <a:ea typeface="Calibri"/>
                <a:cs typeface="Calibri"/>
                <a:sym typeface="Calibri"/>
              </a:defRPr>
            </a:lvl1pPr>
            <a:lvl2pPr marL="457200" marR="0" lvl="1" indent="0" algn="l" rtl="0">
              <a:lnSpc>
                <a:spcPct val="90000"/>
              </a:lnSpc>
              <a:spcBef>
                <a:spcPts val="0"/>
              </a:spcBef>
              <a:spcAft>
                <a:spcPts val="400"/>
              </a:spcAft>
              <a:buClr>
                <a:srgbClr val="888888"/>
              </a:buClr>
              <a:buFont typeface="Calibri"/>
              <a:buNone/>
              <a:defRPr sz="18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0"/>
              </a:spcBef>
              <a:spcAft>
                <a:spcPts val="400"/>
              </a:spcAft>
              <a:buClr>
                <a:srgbClr val="888888"/>
              </a:buClr>
              <a:buFont typeface="Calibri"/>
              <a:buNone/>
              <a:defRPr sz="16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0"/>
              </a:spcBef>
              <a:spcAft>
                <a:spcPts val="400"/>
              </a:spcAft>
              <a:buClr>
                <a:srgbClr val="888888"/>
              </a:buClr>
              <a:buFont typeface="Calibri"/>
              <a:buNone/>
              <a:defRPr sz="14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0"/>
              </a:spcBef>
              <a:spcAft>
                <a:spcPts val="400"/>
              </a:spcAft>
              <a:buClr>
                <a:srgbClr val="888888"/>
              </a:buClr>
              <a:buFont typeface="Calibri"/>
              <a:buNone/>
              <a:defRPr sz="14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0"/>
              </a:spcBef>
              <a:spcAft>
                <a:spcPts val="400"/>
              </a:spcAft>
              <a:buClr>
                <a:srgbClr val="888888"/>
              </a:buClr>
              <a:buFont typeface="Calibri"/>
              <a:buNone/>
              <a:defRPr sz="14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0"/>
              </a:spcBef>
              <a:spcAft>
                <a:spcPts val="400"/>
              </a:spcAft>
              <a:buClr>
                <a:srgbClr val="888888"/>
              </a:buClr>
              <a:buFont typeface="Calibri"/>
              <a:buNone/>
              <a:defRPr sz="14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0"/>
              </a:spcBef>
              <a:spcAft>
                <a:spcPts val="400"/>
              </a:spcAft>
              <a:buClr>
                <a:srgbClr val="888888"/>
              </a:buClr>
              <a:buFont typeface="Calibri"/>
              <a:buNone/>
              <a:defRPr sz="14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0"/>
              </a:spcBef>
              <a:spcAft>
                <a:spcPts val="400"/>
              </a:spcAft>
              <a:buClr>
                <a:srgbClr val="888888"/>
              </a:buClr>
              <a:buFont typeface="Calibri"/>
              <a:buNone/>
              <a:defRPr sz="1400" b="0" i="0" u="none" strike="noStrike" cap="none">
                <a:solidFill>
                  <a:srgbClr val="888888"/>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cxnSp>
        <p:nvCxnSpPr>
          <p:cNvPr id="41" name="Shape 41"/>
          <p:cNvCxnSpPr/>
          <p:nvPr/>
        </p:nvCxnSpPr>
        <p:spPr>
          <a:xfrm>
            <a:off x="1207658" y="4343400"/>
            <a:ext cx="9875520" cy="0"/>
          </a:xfrm>
          <a:prstGeom prst="straightConnector1">
            <a:avLst/>
          </a:prstGeom>
          <a:noFill/>
          <a:ln w="9525" cap="flat" cmpd="sng">
            <a:solidFill>
              <a:srgbClr val="7F7F7F"/>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1097279" y="286603"/>
            <a:ext cx="10058398" cy="1450755"/>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4800" b="0" i="0" u="none" strike="noStrike" cap="none">
                <a:solidFill>
                  <a:srgbClr val="3F3F3F"/>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44" name="Shape 44"/>
          <p:cNvSpPr txBox="1">
            <a:spLocks noGrp="1"/>
          </p:cNvSpPr>
          <p:nvPr>
            <p:ph type="body" idx="1"/>
          </p:nvPr>
        </p:nvSpPr>
        <p:spPr>
          <a:xfrm>
            <a:off x="1097279" y="1845733"/>
            <a:ext cx="4937760" cy="4023357"/>
          </a:xfrm>
          <a:prstGeom prst="rect">
            <a:avLst/>
          </a:prstGeom>
          <a:noFill/>
          <a:ln>
            <a:noFill/>
          </a:ln>
        </p:spPr>
        <p:txBody>
          <a:bodyPr lIns="91425" tIns="91425" rIns="91425" bIns="91425" anchor="t" anchorCtr="0"/>
          <a:lstStyle>
            <a:lvl1pPr marL="91440" marR="0" lvl="0" indent="162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35052"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81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32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55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586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554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522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6169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6217919" y="1845733"/>
            <a:ext cx="4937760" cy="4023360"/>
          </a:xfrm>
          <a:prstGeom prst="rect">
            <a:avLst/>
          </a:prstGeom>
          <a:noFill/>
          <a:ln>
            <a:noFill/>
          </a:ln>
        </p:spPr>
        <p:txBody>
          <a:bodyPr lIns="91425" tIns="91425" rIns="91425" bIns="91425" anchor="t" anchorCtr="0"/>
          <a:lstStyle>
            <a:lvl1pPr marL="91440" marR="0" lvl="0" indent="162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35052"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81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32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55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586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554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522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6169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097279" y="286603"/>
            <a:ext cx="10058398" cy="1450755"/>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4800" b="0" i="0" u="none" strike="noStrike" cap="none">
                <a:solidFill>
                  <a:srgbClr val="3F3F3F"/>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51" name="Shape 51"/>
          <p:cNvSpPr txBox="1">
            <a:spLocks noGrp="1"/>
          </p:cNvSpPr>
          <p:nvPr>
            <p:ph type="body" idx="1"/>
          </p:nvPr>
        </p:nvSpPr>
        <p:spPr>
          <a:xfrm>
            <a:off x="1097279" y="1846050"/>
            <a:ext cx="4937760" cy="736282"/>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200"/>
              </a:spcAft>
              <a:buClr>
                <a:schemeClr val="dk2"/>
              </a:buClr>
              <a:buFont typeface="Calibri"/>
              <a:buNone/>
              <a:defRPr sz="2000" b="0" i="0" u="none" strike="noStrike" cap="none">
                <a:solidFill>
                  <a:schemeClr val="dk2"/>
                </a:solidFill>
                <a:latin typeface="Calibri"/>
                <a:ea typeface="Calibri"/>
                <a:cs typeface="Calibri"/>
                <a:sym typeface="Calibri"/>
              </a:defRPr>
            </a:lvl1pPr>
            <a:lvl2pPr marL="457200" marR="0" lvl="1" indent="0" algn="l" rtl="0">
              <a:lnSpc>
                <a:spcPct val="90000"/>
              </a:lnSpc>
              <a:spcBef>
                <a:spcPts val="0"/>
              </a:spcBef>
              <a:spcAft>
                <a:spcPts val="400"/>
              </a:spcAft>
              <a:buClr>
                <a:schemeClr val="accent1"/>
              </a:buClr>
              <a:buFont typeface="Calibri"/>
              <a:buNone/>
              <a:defRPr sz="2000" b="1" i="0" u="none" strike="noStrike" cap="none">
                <a:solidFill>
                  <a:srgbClr val="3F3F3F"/>
                </a:solidFill>
                <a:latin typeface="Calibri"/>
                <a:ea typeface="Calibri"/>
                <a:cs typeface="Calibri"/>
                <a:sym typeface="Calibri"/>
              </a:defRPr>
            </a:lvl2pPr>
            <a:lvl3pPr marL="914400" marR="0" lvl="2" indent="0" algn="l" rtl="0">
              <a:lnSpc>
                <a:spcPct val="90000"/>
              </a:lnSpc>
              <a:spcBef>
                <a:spcPts val="0"/>
              </a:spcBef>
              <a:spcAft>
                <a:spcPts val="400"/>
              </a:spcAft>
              <a:buClr>
                <a:schemeClr val="accent1"/>
              </a:buClr>
              <a:buFont typeface="Calibri"/>
              <a:buNone/>
              <a:defRPr sz="1800" b="1" i="0" u="none" strike="noStrike" cap="none">
                <a:solidFill>
                  <a:srgbClr val="3F3F3F"/>
                </a:solidFill>
                <a:latin typeface="Calibri"/>
                <a:ea typeface="Calibri"/>
                <a:cs typeface="Calibri"/>
                <a:sym typeface="Calibri"/>
              </a:defRPr>
            </a:lvl3pPr>
            <a:lvl4pPr marL="1371600" marR="0" lvl="3"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4pPr>
            <a:lvl5pPr marL="1828800" marR="0" lvl="4"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5pPr>
            <a:lvl6pPr marL="2286000" marR="0" lvl="5"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6pPr>
            <a:lvl7pPr marL="2743200" marR="0" lvl="6"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7pPr>
            <a:lvl8pPr marL="3200400" marR="0" lvl="7"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8pPr>
            <a:lvl9pPr marL="3657600" marR="0" lvl="8"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52" name="Shape 52"/>
          <p:cNvSpPr txBox="1">
            <a:spLocks noGrp="1"/>
          </p:cNvSpPr>
          <p:nvPr>
            <p:ph type="body" idx="2"/>
          </p:nvPr>
        </p:nvSpPr>
        <p:spPr>
          <a:xfrm>
            <a:off x="1097279" y="2582333"/>
            <a:ext cx="4937760" cy="3286758"/>
          </a:xfrm>
          <a:prstGeom prst="rect">
            <a:avLst/>
          </a:prstGeom>
          <a:noFill/>
          <a:ln>
            <a:noFill/>
          </a:ln>
        </p:spPr>
        <p:txBody>
          <a:bodyPr lIns="91425" tIns="91425" rIns="91425" bIns="91425" anchor="t" anchorCtr="0"/>
          <a:lstStyle>
            <a:lvl1pPr marL="91440" marR="0" lvl="0" indent="162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35052"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81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32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55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586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554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522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6169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53" name="Shape 53"/>
          <p:cNvSpPr txBox="1">
            <a:spLocks noGrp="1"/>
          </p:cNvSpPr>
          <p:nvPr>
            <p:ph type="body" idx="3"/>
          </p:nvPr>
        </p:nvSpPr>
        <p:spPr>
          <a:xfrm>
            <a:off x="6217919" y="1846050"/>
            <a:ext cx="4937760" cy="736282"/>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200"/>
              </a:spcAft>
              <a:buClr>
                <a:schemeClr val="dk2"/>
              </a:buClr>
              <a:buFont typeface="Calibri"/>
              <a:buNone/>
              <a:defRPr sz="2000" b="0" i="0" u="none" strike="noStrike" cap="none">
                <a:solidFill>
                  <a:schemeClr val="dk2"/>
                </a:solidFill>
                <a:latin typeface="Calibri"/>
                <a:ea typeface="Calibri"/>
                <a:cs typeface="Calibri"/>
                <a:sym typeface="Calibri"/>
              </a:defRPr>
            </a:lvl1pPr>
            <a:lvl2pPr marL="457200" marR="0" lvl="1" indent="0" algn="l" rtl="0">
              <a:lnSpc>
                <a:spcPct val="90000"/>
              </a:lnSpc>
              <a:spcBef>
                <a:spcPts val="0"/>
              </a:spcBef>
              <a:spcAft>
                <a:spcPts val="400"/>
              </a:spcAft>
              <a:buClr>
                <a:schemeClr val="accent1"/>
              </a:buClr>
              <a:buFont typeface="Calibri"/>
              <a:buNone/>
              <a:defRPr sz="2000" b="1" i="0" u="none" strike="noStrike" cap="none">
                <a:solidFill>
                  <a:srgbClr val="3F3F3F"/>
                </a:solidFill>
                <a:latin typeface="Calibri"/>
                <a:ea typeface="Calibri"/>
                <a:cs typeface="Calibri"/>
                <a:sym typeface="Calibri"/>
              </a:defRPr>
            </a:lvl2pPr>
            <a:lvl3pPr marL="914400" marR="0" lvl="2" indent="0" algn="l" rtl="0">
              <a:lnSpc>
                <a:spcPct val="90000"/>
              </a:lnSpc>
              <a:spcBef>
                <a:spcPts val="0"/>
              </a:spcBef>
              <a:spcAft>
                <a:spcPts val="400"/>
              </a:spcAft>
              <a:buClr>
                <a:schemeClr val="accent1"/>
              </a:buClr>
              <a:buFont typeface="Calibri"/>
              <a:buNone/>
              <a:defRPr sz="1800" b="1" i="0" u="none" strike="noStrike" cap="none">
                <a:solidFill>
                  <a:srgbClr val="3F3F3F"/>
                </a:solidFill>
                <a:latin typeface="Calibri"/>
                <a:ea typeface="Calibri"/>
                <a:cs typeface="Calibri"/>
                <a:sym typeface="Calibri"/>
              </a:defRPr>
            </a:lvl3pPr>
            <a:lvl4pPr marL="1371600" marR="0" lvl="3"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4pPr>
            <a:lvl5pPr marL="1828800" marR="0" lvl="4"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5pPr>
            <a:lvl6pPr marL="2286000" marR="0" lvl="5"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6pPr>
            <a:lvl7pPr marL="2743200" marR="0" lvl="6"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7pPr>
            <a:lvl8pPr marL="3200400" marR="0" lvl="7"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8pPr>
            <a:lvl9pPr marL="3657600" marR="0" lvl="8" indent="0" algn="l" rtl="0">
              <a:lnSpc>
                <a:spcPct val="90000"/>
              </a:lnSpc>
              <a:spcBef>
                <a:spcPts val="0"/>
              </a:spcBef>
              <a:spcAft>
                <a:spcPts val="400"/>
              </a:spcAft>
              <a:buClr>
                <a:schemeClr val="accent1"/>
              </a:buClr>
              <a:buFont typeface="Calibri"/>
              <a:buNone/>
              <a:defRPr sz="1600" b="1" i="0" u="none" strike="noStrike" cap="none">
                <a:solidFill>
                  <a:srgbClr val="3F3F3F"/>
                </a:solidFill>
                <a:latin typeface="Calibri"/>
                <a:ea typeface="Calibri"/>
                <a:cs typeface="Calibri"/>
                <a:sym typeface="Calibri"/>
              </a:defRPr>
            </a:lvl9pPr>
          </a:lstStyle>
          <a:p>
            <a:endParaRPr/>
          </a:p>
        </p:txBody>
      </p:sp>
      <p:sp>
        <p:nvSpPr>
          <p:cNvPr id="54" name="Shape 54"/>
          <p:cNvSpPr txBox="1">
            <a:spLocks noGrp="1"/>
          </p:cNvSpPr>
          <p:nvPr>
            <p:ph type="body" idx="4"/>
          </p:nvPr>
        </p:nvSpPr>
        <p:spPr>
          <a:xfrm>
            <a:off x="6217919" y="2582333"/>
            <a:ext cx="4937760" cy="3286758"/>
          </a:xfrm>
          <a:prstGeom prst="rect">
            <a:avLst/>
          </a:prstGeom>
          <a:noFill/>
          <a:ln>
            <a:noFill/>
          </a:ln>
        </p:spPr>
        <p:txBody>
          <a:bodyPr lIns="91425" tIns="91425" rIns="91425" bIns="91425" anchor="t" anchorCtr="0"/>
          <a:lstStyle>
            <a:lvl1pPr marL="91440" marR="0" lvl="0" indent="162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35052"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81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32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55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586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554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522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6169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097279" y="286603"/>
            <a:ext cx="10058398" cy="1450755"/>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4800" b="0" i="0" u="none" strike="noStrike" cap="none">
                <a:solidFill>
                  <a:srgbClr val="3F3F3F"/>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60" name="Shape 60"/>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3"/>
        <p:cNvGrpSpPr/>
        <p:nvPr/>
      </p:nvGrpSpPr>
      <p:grpSpPr>
        <a:xfrm>
          <a:off x="0" y="0"/>
          <a:ext cx="0" cy="0"/>
          <a:chOff x="0" y="0"/>
          <a:chExt cx="0" cy="0"/>
        </a:xfrm>
      </p:grpSpPr>
      <p:sp>
        <p:nvSpPr>
          <p:cNvPr id="64" name="Shape 64"/>
          <p:cNvSpPr/>
          <p:nvPr/>
        </p:nvSpPr>
        <p:spPr>
          <a:xfrm>
            <a:off x="3175" y="6400800"/>
            <a:ext cx="12188824" cy="457200"/>
          </a:xfrm>
          <a:prstGeom prst="rect">
            <a:avLst/>
          </a:prstGeom>
          <a:solidFill>
            <a:schemeClr val="accen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5" name="Shape 65"/>
          <p:cNvSpPr/>
          <p:nvPr/>
        </p:nvSpPr>
        <p:spPr>
          <a:xfrm>
            <a:off x="15" y="6334316"/>
            <a:ext cx="12188824" cy="64008"/>
          </a:xfrm>
          <a:prstGeom prst="rect">
            <a:avLst/>
          </a:prstGeom>
          <a:solidFill>
            <a:schemeClr val="accent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6" name="Shape 66"/>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9"/>
        <p:cNvGrpSpPr/>
        <p:nvPr/>
      </p:nvGrpSpPr>
      <p:grpSpPr>
        <a:xfrm>
          <a:off x="0" y="0"/>
          <a:ext cx="0" cy="0"/>
          <a:chOff x="0" y="0"/>
          <a:chExt cx="0" cy="0"/>
        </a:xfrm>
      </p:grpSpPr>
      <p:sp>
        <p:nvSpPr>
          <p:cNvPr id="70" name="Shape 70"/>
          <p:cNvSpPr/>
          <p:nvPr/>
        </p:nvSpPr>
        <p:spPr>
          <a:xfrm>
            <a:off x="15" y="0"/>
            <a:ext cx="4050791" cy="6858000"/>
          </a:xfrm>
          <a:prstGeom prst="rect">
            <a:avLst/>
          </a:prstGeom>
          <a:solidFill>
            <a:schemeClr val="accen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1" name="Shape 71"/>
          <p:cNvSpPr/>
          <p:nvPr/>
        </p:nvSpPr>
        <p:spPr>
          <a:xfrm>
            <a:off x="4040071" y="0"/>
            <a:ext cx="64008" cy="6858000"/>
          </a:xfrm>
          <a:prstGeom prst="rect">
            <a:avLst/>
          </a:prstGeom>
          <a:solidFill>
            <a:schemeClr val="accent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2" name="Shape 72"/>
          <p:cNvSpPr txBox="1">
            <a:spLocks noGrp="1"/>
          </p:cNvSpPr>
          <p:nvPr>
            <p:ph type="title"/>
          </p:nvPr>
        </p:nvSpPr>
        <p:spPr>
          <a:xfrm>
            <a:off x="457200" y="594358"/>
            <a:ext cx="3200398" cy="2286000"/>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3600" b="0" i="0" u="none" strike="noStrike" cap="none">
                <a:solidFill>
                  <a:srgbClr val="FFFFFF"/>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73" name="Shape 73"/>
          <p:cNvSpPr txBox="1">
            <a:spLocks noGrp="1"/>
          </p:cNvSpPr>
          <p:nvPr>
            <p:ph type="body" idx="1"/>
          </p:nvPr>
        </p:nvSpPr>
        <p:spPr>
          <a:xfrm>
            <a:off x="4800600" y="731520"/>
            <a:ext cx="6492238" cy="5257799"/>
          </a:xfrm>
          <a:prstGeom prst="rect">
            <a:avLst/>
          </a:prstGeom>
          <a:noFill/>
          <a:ln>
            <a:noFill/>
          </a:ln>
        </p:spPr>
        <p:txBody>
          <a:bodyPr lIns="91425" tIns="91425" rIns="91425" bIns="91425" anchor="t" anchorCtr="0"/>
          <a:lstStyle>
            <a:lvl1pPr marL="91440" marR="0" lvl="0" indent="162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35052"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81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32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55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586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554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522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6169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74" name="Shape 74"/>
          <p:cNvSpPr txBox="1">
            <a:spLocks noGrp="1"/>
          </p:cNvSpPr>
          <p:nvPr>
            <p:ph type="body" idx="2"/>
          </p:nvPr>
        </p:nvSpPr>
        <p:spPr>
          <a:xfrm>
            <a:off x="457200" y="2926080"/>
            <a:ext cx="3200398" cy="3379124"/>
          </a:xfrm>
          <a:prstGeom prst="rect">
            <a:avLst/>
          </a:prstGeom>
          <a:noFill/>
          <a:ln>
            <a:noFill/>
          </a:ln>
        </p:spPr>
        <p:txBody>
          <a:bodyPr lIns="91425" tIns="91425" rIns="91425" bIns="91425" anchor="t" anchorCtr="0"/>
          <a:lstStyle>
            <a:lvl1pPr marL="0" marR="0" lvl="0" indent="0" algn="l" rtl="0">
              <a:lnSpc>
                <a:spcPct val="90000"/>
              </a:lnSpc>
              <a:spcBef>
                <a:spcPts val="0"/>
              </a:spcBef>
              <a:spcAft>
                <a:spcPts val="200"/>
              </a:spcAft>
              <a:buClr>
                <a:srgbClr val="FFFFFF"/>
              </a:buClr>
              <a:buFont typeface="Calibri"/>
              <a:buNone/>
              <a:defRPr sz="1500" b="0" i="0" u="none" strike="noStrike" cap="none">
                <a:solidFill>
                  <a:srgbClr val="FFFFFF"/>
                </a:solidFill>
                <a:latin typeface="Calibri"/>
                <a:ea typeface="Calibri"/>
                <a:cs typeface="Calibri"/>
                <a:sym typeface="Calibri"/>
              </a:defRPr>
            </a:lvl1pPr>
            <a:lvl2pPr marL="457200" marR="0" lvl="1" indent="0" algn="l" rtl="0">
              <a:lnSpc>
                <a:spcPct val="90000"/>
              </a:lnSpc>
              <a:spcBef>
                <a:spcPts val="0"/>
              </a:spcBef>
              <a:spcAft>
                <a:spcPts val="400"/>
              </a:spcAft>
              <a:buClr>
                <a:schemeClr val="accent1"/>
              </a:buClr>
              <a:buFont typeface="Calibri"/>
              <a:buNone/>
              <a:defRPr sz="1200" b="0" i="0" u="none" strike="noStrike" cap="none">
                <a:solidFill>
                  <a:srgbClr val="3F3F3F"/>
                </a:solidFill>
                <a:latin typeface="Calibri"/>
                <a:ea typeface="Calibri"/>
                <a:cs typeface="Calibri"/>
                <a:sym typeface="Calibri"/>
              </a:defRPr>
            </a:lvl2pPr>
            <a:lvl3pPr marL="914400" marR="0" lvl="2" indent="0" algn="l" rtl="0">
              <a:lnSpc>
                <a:spcPct val="90000"/>
              </a:lnSpc>
              <a:spcBef>
                <a:spcPts val="0"/>
              </a:spcBef>
              <a:spcAft>
                <a:spcPts val="400"/>
              </a:spcAft>
              <a:buClr>
                <a:schemeClr val="accent1"/>
              </a:buClr>
              <a:buFont typeface="Calibri"/>
              <a:buNone/>
              <a:defRPr sz="1000" b="0" i="0" u="none" strike="noStrike" cap="none">
                <a:solidFill>
                  <a:srgbClr val="3F3F3F"/>
                </a:solidFill>
                <a:latin typeface="Calibri"/>
                <a:ea typeface="Calibri"/>
                <a:cs typeface="Calibri"/>
                <a:sym typeface="Calibri"/>
              </a:defRPr>
            </a:lvl3pPr>
            <a:lvl4pPr marL="1371600" marR="0" lvl="3"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4pPr>
            <a:lvl5pPr marL="1828800" marR="0" lvl="4"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5pPr>
            <a:lvl6pPr marL="2286000" marR="0" lvl="5"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6pPr>
            <a:lvl7pPr marL="2743200" marR="0" lvl="6"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7pPr>
            <a:lvl8pPr marL="3200400" marR="0" lvl="7"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8pPr>
            <a:lvl9pPr marL="3657600" marR="0" lvl="8"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65512" y="6459785"/>
            <a:ext cx="261850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800600" y="6459785"/>
            <a:ext cx="46481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2"/>
              </a:buClr>
              <a:buFont typeface="Calibri"/>
              <a:buNone/>
              <a:defRPr sz="900" b="0" i="0" u="none" strike="noStrike" cap="none">
                <a:solidFill>
                  <a:schemeClr val="dk2"/>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chemeClr val="dk2"/>
              </a:buClr>
              <a:buSzPct val="25000"/>
              <a:buFont typeface="Calibri"/>
              <a:buNone/>
            </a:pPr>
            <a:fld id="{00000000-1234-1234-1234-123412341234}" type="slidenum">
              <a:rPr lang="en-US" sz="1050" b="0" i="0" u="none" strike="noStrike" cap="none">
                <a:solidFill>
                  <a:schemeClr val="dk2"/>
                </a:solidFill>
                <a:latin typeface="Calibri"/>
                <a:ea typeface="Calibri"/>
                <a:cs typeface="Calibri"/>
                <a:sym typeface="Calibri"/>
              </a:rPr>
              <a:t>‹#›</a:t>
            </a:fld>
            <a:endParaRPr lang="en-US" sz="1050" b="0" i="0" u="none" strike="noStrike" cap="none">
              <a:solidFill>
                <a:schemeClr val="dk2"/>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8"/>
        <p:cNvGrpSpPr/>
        <p:nvPr/>
      </p:nvGrpSpPr>
      <p:grpSpPr>
        <a:xfrm>
          <a:off x="0" y="0"/>
          <a:ext cx="0" cy="0"/>
          <a:chOff x="0" y="0"/>
          <a:chExt cx="0" cy="0"/>
        </a:xfrm>
      </p:grpSpPr>
      <p:sp>
        <p:nvSpPr>
          <p:cNvPr id="79" name="Shape 79"/>
          <p:cNvSpPr/>
          <p:nvPr/>
        </p:nvSpPr>
        <p:spPr>
          <a:xfrm>
            <a:off x="0" y="4953000"/>
            <a:ext cx="12188824" cy="1904999"/>
          </a:xfrm>
          <a:prstGeom prst="rect">
            <a:avLst/>
          </a:prstGeom>
          <a:solidFill>
            <a:schemeClr val="accen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0" name="Shape 80"/>
          <p:cNvSpPr/>
          <p:nvPr/>
        </p:nvSpPr>
        <p:spPr>
          <a:xfrm>
            <a:off x="15" y="4915076"/>
            <a:ext cx="12188824" cy="64008"/>
          </a:xfrm>
          <a:prstGeom prst="rect">
            <a:avLst/>
          </a:prstGeom>
          <a:solidFill>
            <a:schemeClr val="accent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1" name="Shape 81"/>
          <p:cNvSpPr txBox="1">
            <a:spLocks noGrp="1"/>
          </p:cNvSpPr>
          <p:nvPr>
            <p:ph type="title"/>
          </p:nvPr>
        </p:nvSpPr>
        <p:spPr>
          <a:xfrm>
            <a:off x="1097279" y="5074919"/>
            <a:ext cx="10113645" cy="822960"/>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3600" b="0" i="0" u="none" strike="noStrike" cap="none">
                <a:solidFill>
                  <a:srgbClr val="FFFFFF"/>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82" name="Shape 82"/>
          <p:cNvSpPr>
            <a:spLocks noGrp="1"/>
          </p:cNvSpPr>
          <p:nvPr>
            <p:ph type="pic" idx="2"/>
          </p:nvPr>
        </p:nvSpPr>
        <p:spPr>
          <a:xfrm>
            <a:off x="15" y="0"/>
            <a:ext cx="12191984" cy="4915076"/>
          </a:xfrm>
          <a:prstGeom prst="rect">
            <a:avLst/>
          </a:prstGeom>
          <a:solidFill>
            <a:srgbClr val="BECAD4"/>
          </a:solidFill>
          <a:ln>
            <a:noFill/>
          </a:ln>
        </p:spPr>
        <p:txBody>
          <a:bodyPr lIns="91425" tIns="91425" rIns="91425" bIns="91425" anchor="ctr" anchorCtr="0"/>
          <a:lstStyle>
            <a:lvl1pPr lvl="0">
              <a:spcBef>
                <a:spcPts val="0"/>
              </a:spcBef>
              <a:buNone/>
              <a:defRPr/>
            </a:lvl1pPr>
          </a:lstStyle>
          <a:p>
            <a:endParaRPr/>
          </a:p>
        </p:txBody>
      </p:sp>
      <p:sp>
        <p:nvSpPr>
          <p:cNvPr id="83" name="Shape 83"/>
          <p:cNvSpPr txBox="1">
            <a:spLocks noGrp="1"/>
          </p:cNvSpPr>
          <p:nvPr>
            <p:ph type="body" idx="1"/>
          </p:nvPr>
        </p:nvSpPr>
        <p:spPr>
          <a:xfrm>
            <a:off x="1097279" y="5907023"/>
            <a:ext cx="10113264" cy="594359"/>
          </a:xfrm>
          <a:prstGeom prst="rect">
            <a:avLst/>
          </a:prstGeom>
          <a:noFill/>
          <a:ln>
            <a:noFill/>
          </a:ln>
        </p:spPr>
        <p:txBody>
          <a:bodyPr lIns="91425" tIns="91425" rIns="91425" bIns="91425" anchor="t" anchorCtr="0"/>
          <a:lstStyle>
            <a:lvl1pPr marL="0" marR="0" lvl="0" indent="0" algn="l" rtl="0">
              <a:lnSpc>
                <a:spcPct val="90000"/>
              </a:lnSpc>
              <a:spcBef>
                <a:spcPts val="0"/>
              </a:spcBef>
              <a:spcAft>
                <a:spcPts val="600"/>
              </a:spcAft>
              <a:buClr>
                <a:srgbClr val="FFFFFF"/>
              </a:buClr>
              <a:buFont typeface="Calibri"/>
              <a:buNone/>
              <a:defRPr sz="1500" b="0" i="0" u="none" strike="noStrike" cap="none">
                <a:solidFill>
                  <a:srgbClr val="FFFFFF"/>
                </a:solidFill>
                <a:latin typeface="Calibri"/>
                <a:ea typeface="Calibri"/>
                <a:cs typeface="Calibri"/>
                <a:sym typeface="Calibri"/>
              </a:defRPr>
            </a:lvl1pPr>
            <a:lvl2pPr marL="457200" marR="0" lvl="1" indent="0" algn="l" rtl="0">
              <a:lnSpc>
                <a:spcPct val="90000"/>
              </a:lnSpc>
              <a:spcBef>
                <a:spcPts val="0"/>
              </a:spcBef>
              <a:spcAft>
                <a:spcPts val="400"/>
              </a:spcAft>
              <a:buClr>
                <a:schemeClr val="accent1"/>
              </a:buClr>
              <a:buFont typeface="Calibri"/>
              <a:buNone/>
              <a:defRPr sz="1200" b="0" i="0" u="none" strike="noStrike" cap="none">
                <a:solidFill>
                  <a:srgbClr val="3F3F3F"/>
                </a:solidFill>
                <a:latin typeface="Calibri"/>
                <a:ea typeface="Calibri"/>
                <a:cs typeface="Calibri"/>
                <a:sym typeface="Calibri"/>
              </a:defRPr>
            </a:lvl2pPr>
            <a:lvl3pPr marL="914400" marR="0" lvl="2" indent="0" algn="l" rtl="0">
              <a:lnSpc>
                <a:spcPct val="90000"/>
              </a:lnSpc>
              <a:spcBef>
                <a:spcPts val="0"/>
              </a:spcBef>
              <a:spcAft>
                <a:spcPts val="400"/>
              </a:spcAft>
              <a:buClr>
                <a:schemeClr val="accent1"/>
              </a:buClr>
              <a:buFont typeface="Calibri"/>
              <a:buNone/>
              <a:defRPr sz="1000" b="0" i="0" u="none" strike="noStrike" cap="none">
                <a:solidFill>
                  <a:srgbClr val="3F3F3F"/>
                </a:solidFill>
                <a:latin typeface="Calibri"/>
                <a:ea typeface="Calibri"/>
                <a:cs typeface="Calibri"/>
                <a:sym typeface="Calibri"/>
              </a:defRPr>
            </a:lvl3pPr>
            <a:lvl4pPr marL="1371600" marR="0" lvl="3"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4pPr>
            <a:lvl5pPr marL="1828800" marR="0" lvl="4"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5pPr>
            <a:lvl6pPr marL="2286000" marR="0" lvl="5"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6pPr>
            <a:lvl7pPr marL="2743200" marR="0" lvl="6"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7pPr>
            <a:lvl8pPr marL="3200400" marR="0" lvl="7"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8pPr>
            <a:lvl9pPr marL="3657600" marR="0" lvl="8" indent="0" algn="l" rtl="0">
              <a:lnSpc>
                <a:spcPct val="90000"/>
              </a:lnSpc>
              <a:spcBef>
                <a:spcPts val="0"/>
              </a:spcBef>
              <a:spcAft>
                <a:spcPts val="400"/>
              </a:spcAft>
              <a:buClr>
                <a:schemeClr val="accent1"/>
              </a:buClr>
              <a:buFont typeface="Calibri"/>
              <a:buNone/>
              <a:defRPr sz="900" b="0" i="0" u="none" strike="noStrike" cap="none">
                <a:solidFill>
                  <a:srgbClr val="3F3F3F"/>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3175" y="6400800"/>
            <a:ext cx="12188824" cy="457200"/>
          </a:xfrm>
          <a:prstGeom prst="rect">
            <a:avLst/>
          </a:prstGeom>
          <a:solidFill>
            <a:schemeClr val="accen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 name="Shape 11"/>
          <p:cNvSpPr/>
          <p:nvPr/>
        </p:nvSpPr>
        <p:spPr>
          <a:xfrm>
            <a:off x="15" y="6334316"/>
            <a:ext cx="12188824" cy="64008"/>
          </a:xfrm>
          <a:prstGeom prst="rect">
            <a:avLst/>
          </a:prstGeom>
          <a:solidFill>
            <a:schemeClr val="accent1"/>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 name="Shape 12"/>
          <p:cNvSpPr txBox="1">
            <a:spLocks noGrp="1"/>
          </p:cNvSpPr>
          <p:nvPr>
            <p:ph type="title"/>
          </p:nvPr>
        </p:nvSpPr>
        <p:spPr>
          <a:xfrm>
            <a:off x="1097279" y="286603"/>
            <a:ext cx="10058398" cy="1450755"/>
          </a:xfrm>
          <a:prstGeom prst="rect">
            <a:avLst/>
          </a:prstGeom>
          <a:noFill/>
          <a:ln>
            <a:noFill/>
          </a:ln>
        </p:spPr>
        <p:txBody>
          <a:bodyPr lIns="91425" tIns="91425" rIns="91425" bIns="91425" anchor="b" anchorCtr="0"/>
          <a:lstStyle>
            <a:lvl1pPr marL="0" marR="0" lvl="0" indent="0" algn="l" rtl="0">
              <a:lnSpc>
                <a:spcPct val="85000"/>
              </a:lnSpc>
              <a:spcBef>
                <a:spcPts val="0"/>
              </a:spcBef>
              <a:spcAft>
                <a:spcPts val="0"/>
              </a:spcAft>
              <a:buClr>
                <a:srgbClr val="3F3F3F"/>
              </a:buClr>
              <a:buFont typeface="Calibri"/>
              <a:buNone/>
              <a:defRPr sz="4800" b="0" i="0" u="none" strike="noStrike" cap="none">
                <a:solidFill>
                  <a:srgbClr val="3F3F3F"/>
                </a:solidFill>
                <a:latin typeface="Calibri"/>
                <a:ea typeface="Calibri"/>
                <a:cs typeface="Calibri"/>
                <a:sym typeface="Calibri"/>
              </a:defRPr>
            </a:lvl1pPr>
            <a:lvl2pPr marL="0" marR="0" lvl="1" indent="0" algn="l" rtl="0">
              <a:spcBef>
                <a:spcPts val="0"/>
              </a:spcBef>
              <a:buNone/>
              <a:defRPr sz="1800"/>
            </a:lvl2pPr>
            <a:lvl3pPr marL="0" marR="0" lvl="2" indent="0" algn="l" rtl="0">
              <a:spcBef>
                <a:spcPts val="0"/>
              </a:spcBef>
              <a:buNone/>
              <a:defRPr sz="1800"/>
            </a:lvl3pPr>
            <a:lvl4pPr marL="0" marR="0" lvl="3" indent="0" algn="l" rtl="0">
              <a:spcBef>
                <a:spcPts val="0"/>
              </a:spcBef>
              <a:buNone/>
              <a:defRPr sz="1800"/>
            </a:lvl4pPr>
            <a:lvl5pPr marL="0" marR="0" lvl="4" indent="0" algn="l" rtl="0">
              <a:spcBef>
                <a:spcPts val="0"/>
              </a:spcBef>
              <a:buNone/>
              <a:defRPr sz="1800"/>
            </a:lvl5pPr>
            <a:lvl6pPr marL="0" marR="0" lvl="5" indent="0" algn="l" rtl="0">
              <a:spcBef>
                <a:spcPts val="0"/>
              </a:spcBef>
              <a:buNone/>
              <a:defRPr sz="1800"/>
            </a:lvl6pPr>
            <a:lvl7pPr marL="0" marR="0" lvl="6" indent="0" algn="l" rtl="0">
              <a:spcBef>
                <a:spcPts val="0"/>
              </a:spcBef>
              <a:buNone/>
              <a:defRPr sz="1800"/>
            </a:lvl7pPr>
            <a:lvl8pPr marL="0" marR="0" lvl="7" indent="0" algn="l" rtl="0">
              <a:spcBef>
                <a:spcPts val="0"/>
              </a:spcBef>
              <a:buNone/>
              <a:defRPr sz="1800"/>
            </a:lvl8pPr>
            <a:lvl9pPr marL="0" marR="0" lvl="8" indent="0" algn="l" rtl="0">
              <a:spcBef>
                <a:spcPts val="0"/>
              </a:spcBef>
              <a:buNone/>
              <a:defRPr sz="1800"/>
            </a:lvl9pPr>
          </a:lstStyle>
          <a:p>
            <a:endParaRPr/>
          </a:p>
        </p:txBody>
      </p:sp>
      <p:sp>
        <p:nvSpPr>
          <p:cNvPr id="13" name="Shape 13"/>
          <p:cNvSpPr txBox="1">
            <a:spLocks noGrp="1"/>
          </p:cNvSpPr>
          <p:nvPr>
            <p:ph type="body" idx="1"/>
          </p:nvPr>
        </p:nvSpPr>
        <p:spPr>
          <a:xfrm>
            <a:off x="1097279" y="1845733"/>
            <a:ext cx="10058398" cy="4023360"/>
          </a:xfrm>
          <a:prstGeom prst="rect">
            <a:avLst/>
          </a:prstGeom>
          <a:noFill/>
          <a:ln>
            <a:noFill/>
          </a:ln>
        </p:spPr>
        <p:txBody>
          <a:bodyPr lIns="91425" tIns="91425" rIns="91425" bIns="91425" anchor="t" anchorCtr="0"/>
          <a:lstStyle>
            <a:lvl1pPr marL="91440" marR="0" lvl="0" indent="162560" algn="l" rtl="0">
              <a:lnSpc>
                <a:spcPct val="90000"/>
              </a:lnSpc>
              <a:spcBef>
                <a:spcPts val="1200"/>
              </a:spcBef>
              <a:spcAft>
                <a:spcPts val="200"/>
              </a:spcAft>
              <a:buClr>
                <a:schemeClr val="accent1"/>
              </a:buClr>
              <a:buSzPct val="100000"/>
              <a:buFont typeface="Calibri"/>
              <a:buChar char=" "/>
              <a:defRPr sz="2000" b="0" i="0" u="none" strike="noStrike" cap="none">
                <a:solidFill>
                  <a:srgbClr val="3F3F3F"/>
                </a:solidFill>
                <a:latin typeface="Calibri"/>
                <a:ea typeface="Calibri"/>
                <a:cs typeface="Calibri"/>
                <a:sym typeface="Calibri"/>
              </a:defRPr>
            </a:lvl1pPr>
            <a:lvl2pPr marL="384048" marR="0" lvl="1" indent="35052" algn="l" rtl="0">
              <a:lnSpc>
                <a:spcPct val="90000"/>
              </a:lnSpc>
              <a:spcBef>
                <a:spcPts val="200"/>
              </a:spcBef>
              <a:spcAft>
                <a:spcPts val="400"/>
              </a:spcAft>
              <a:buClr>
                <a:schemeClr val="accent1"/>
              </a:buClr>
              <a:buSzPct val="100000"/>
              <a:buFont typeface="Calibri"/>
              <a:buChar char="◦"/>
              <a:defRPr sz="1800" b="0" i="0" u="none" strike="noStrike" cap="none">
                <a:solidFill>
                  <a:srgbClr val="3F3F3F"/>
                </a:solidFill>
                <a:latin typeface="Calibri"/>
                <a:ea typeface="Calibri"/>
                <a:cs typeface="Calibri"/>
                <a:sym typeface="Calibri"/>
              </a:defRPr>
            </a:lvl2pPr>
            <a:lvl3pPr marL="566928" marR="0" lvl="2" indent="-8127"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3pPr>
            <a:lvl4pPr marL="749808" marR="0" lvl="3" indent="-1320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4pPr>
            <a:lvl5pPr marL="932688" marR="0" lvl="4" indent="-558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5pPr>
            <a:lvl6pPr marL="1100000" marR="0" lvl="5" indent="-586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6pPr>
            <a:lvl7pPr marL="1300000" marR="0" lvl="6" indent="-554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7pPr>
            <a:lvl8pPr marL="1500000" marR="0" lvl="7" indent="-52200"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8pPr>
            <a:lvl9pPr marL="1699999" marR="0" lvl="8" indent="-61698" algn="l" rtl="0">
              <a:lnSpc>
                <a:spcPct val="90000"/>
              </a:lnSpc>
              <a:spcBef>
                <a:spcPts val="200"/>
              </a:spcBef>
              <a:spcAft>
                <a:spcPts val="400"/>
              </a:spcAft>
              <a:buClr>
                <a:schemeClr val="accent1"/>
              </a:buClr>
              <a:buSzPct val="1000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1097279" y="6459785"/>
            <a:ext cx="2472271"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686185" y="6459785"/>
            <a:ext cx="4822803"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FFFFFF"/>
              </a:buClr>
              <a:buFont typeface="Calibri"/>
              <a:buNone/>
              <a:defRPr sz="900" b="0" i="0" u="none" strike="noStrike" cap="none">
                <a:solidFill>
                  <a:srgbClr val="FFFFFF"/>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9900457" y="6459785"/>
            <a:ext cx="1312023"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FFFFFF"/>
              </a:buClr>
              <a:buSzPct val="25000"/>
              <a:buFont typeface="Calibri"/>
              <a:buNone/>
            </a:pPr>
            <a:fld id="{00000000-1234-1234-1234-123412341234}" type="slidenum">
              <a:rPr lang="en-US" sz="1050" b="0" i="0" u="none" strike="noStrike" cap="none">
                <a:solidFill>
                  <a:srgbClr val="FFFFFF"/>
                </a:solidFill>
                <a:latin typeface="Calibri"/>
                <a:ea typeface="Calibri"/>
                <a:cs typeface="Calibri"/>
                <a:sym typeface="Calibri"/>
              </a:rPr>
              <a:t>‹#›</a:t>
            </a:fld>
            <a:endParaRPr lang="en-US" sz="1050" b="0" i="0" u="none" strike="noStrike" cap="none">
              <a:solidFill>
                <a:srgbClr val="FFFFFF"/>
              </a:solidFill>
              <a:latin typeface="Calibri"/>
              <a:ea typeface="Calibri"/>
              <a:cs typeface="Calibri"/>
              <a:sym typeface="Calibri"/>
            </a:endParaRPr>
          </a:p>
        </p:txBody>
      </p:sp>
      <p:cxnSp>
        <p:nvCxnSpPr>
          <p:cNvPr id="17" name="Shape 17"/>
          <p:cNvCxnSpPr/>
          <p:nvPr/>
        </p:nvCxnSpPr>
        <p:spPr>
          <a:xfrm>
            <a:off x="1193532" y="1737843"/>
            <a:ext cx="9966959" cy="0"/>
          </a:xfrm>
          <a:prstGeom prst="straightConnector1">
            <a:avLst/>
          </a:prstGeom>
          <a:noFill/>
          <a:ln w="9525" cap="flat" cmpd="sng">
            <a:solidFill>
              <a:srgbClr val="7F7F7F"/>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kaptest.com/college-prep/test-information/sat-vs-ac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992175" y="1891861"/>
            <a:ext cx="10058398" cy="1539869"/>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spcAft>
                <a:spcPts val="0"/>
              </a:spcAft>
              <a:buClr>
                <a:srgbClr val="262626"/>
              </a:buClr>
              <a:buSzPct val="25000"/>
              <a:buFont typeface="Calibri"/>
              <a:buNone/>
            </a:pPr>
            <a:r>
              <a:rPr lang="en-US" sz="8000" b="0" i="0" u="none" strike="noStrike" cap="none">
                <a:solidFill>
                  <a:srgbClr val="262626"/>
                </a:solidFill>
                <a:latin typeface="Calibri"/>
                <a:ea typeface="Calibri"/>
                <a:cs typeface="Calibri"/>
                <a:sym typeface="Calibri"/>
              </a:rPr>
              <a:t>Junior Year</a:t>
            </a:r>
          </a:p>
        </p:txBody>
      </p:sp>
      <p:sp>
        <p:nvSpPr>
          <p:cNvPr id="106" name="Shape 106"/>
          <p:cNvSpPr txBox="1">
            <a:spLocks noGrp="1"/>
          </p:cNvSpPr>
          <p:nvPr>
            <p:ph type="subTitle" idx="1"/>
          </p:nvPr>
        </p:nvSpPr>
        <p:spPr>
          <a:xfrm>
            <a:off x="1100050" y="3312621"/>
            <a:ext cx="10058398" cy="11430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Calibri"/>
              <a:buNone/>
            </a:pPr>
            <a:r>
              <a:rPr lang="en-US" sz="2400" b="0" i="0" u="none" strike="noStrike" cap="none">
                <a:solidFill>
                  <a:schemeClr val="dk2"/>
                </a:solidFill>
                <a:latin typeface="Calibri"/>
                <a:ea typeface="Calibri"/>
                <a:cs typeface="Calibri"/>
                <a:sym typeface="Calibri"/>
              </a:rPr>
              <a:t>A PIVOTAL YEAR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1097279" y="286603"/>
            <a:ext cx="10058400" cy="1450800"/>
          </a:xfrm>
          <a:prstGeom prst="rect">
            <a:avLst/>
          </a:prstGeom>
        </p:spPr>
        <p:txBody>
          <a:bodyPr lIns="91425" tIns="91425" rIns="91425" bIns="91425" anchor="b" anchorCtr="0">
            <a:noAutofit/>
          </a:bodyPr>
          <a:lstStyle/>
          <a:p>
            <a:pPr lvl="0">
              <a:spcBef>
                <a:spcPts val="0"/>
              </a:spcBef>
              <a:buNone/>
            </a:pPr>
            <a:r>
              <a:rPr lang="en-US"/>
              <a:t>Admission Criteria</a:t>
            </a:r>
          </a:p>
        </p:txBody>
      </p:sp>
      <p:sp>
        <p:nvSpPr>
          <p:cNvPr id="170" name="Shape 170"/>
          <p:cNvSpPr txBox="1">
            <a:spLocks noGrp="1"/>
          </p:cNvSpPr>
          <p:nvPr>
            <p:ph type="body" idx="1"/>
          </p:nvPr>
        </p:nvSpPr>
        <p:spPr>
          <a:xfrm>
            <a:off x="1313850" y="1853800"/>
            <a:ext cx="3681600" cy="2217600"/>
          </a:xfrm>
          <a:prstGeom prst="rect">
            <a:avLst/>
          </a:prstGeom>
        </p:spPr>
        <p:txBody>
          <a:bodyPr lIns="91425" tIns="91425" rIns="91425" bIns="91425" anchor="t" anchorCtr="0">
            <a:noAutofit/>
          </a:bodyPr>
          <a:lstStyle/>
          <a:p>
            <a:pPr marL="457200" lvl="0" indent="-381000" rtl="0">
              <a:spcBef>
                <a:spcPts val="0"/>
              </a:spcBef>
              <a:buSzPct val="100000"/>
            </a:pPr>
            <a:r>
              <a:rPr lang="en-US" sz="2400"/>
              <a:t>Objective</a:t>
            </a:r>
          </a:p>
          <a:p>
            <a:pPr marL="914400" lvl="1" indent="-381000" rtl="0">
              <a:spcBef>
                <a:spcPts val="0"/>
              </a:spcBef>
              <a:buSzPct val="100000"/>
            </a:pPr>
            <a:r>
              <a:rPr lang="en-US" sz="2400"/>
              <a:t>Grades</a:t>
            </a:r>
          </a:p>
          <a:p>
            <a:pPr marL="914400" lvl="1" indent="-381000" rtl="0">
              <a:spcBef>
                <a:spcPts val="0"/>
              </a:spcBef>
              <a:buSzPct val="100000"/>
            </a:pPr>
            <a:r>
              <a:rPr lang="en-US" sz="2400"/>
              <a:t>Types of course</a:t>
            </a:r>
          </a:p>
          <a:p>
            <a:pPr marL="914400" lvl="1" indent="-381000" rtl="0">
              <a:spcBef>
                <a:spcPts val="0"/>
              </a:spcBef>
              <a:buSzPct val="100000"/>
            </a:pPr>
            <a:r>
              <a:rPr lang="en-US" sz="2400"/>
              <a:t>Test scores</a:t>
            </a:r>
          </a:p>
          <a:p>
            <a:pPr marL="457200" lvl="0" indent="0" rtl="0">
              <a:spcBef>
                <a:spcPts val="0"/>
              </a:spcBef>
              <a:buNone/>
            </a:pPr>
            <a:endParaRPr/>
          </a:p>
        </p:txBody>
      </p:sp>
      <p:sp>
        <p:nvSpPr>
          <p:cNvPr id="171" name="Shape 171"/>
          <p:cNvSpPr txBox="1">
            <a:spLocks noGrp="1"/>
          </p:cNvSpPr>
          <p:nvPr>
            <p:ph type="body" idx="1"/>
          </p:nvPr>
        </p:nvSpPr>
        <p:spPr>
          <a:xfrm>
            <a:off x="6317349" y="1853800"/>
            <a:ext cx="3681599" cy="4023300"/>
          </a:xfrm>
          <a:prstGeom prst="rect">
            <a:avLst/>
          </a:prstGeom>
        </p:spPr>
        <p:txBody>
          <a:bodyPr lIns="91425" tIns="91425" rIns="91425" bIns="91425" anchor="t" anchorCtr="0">
            <a:noAutofit/>
          </a:bodyPr>
          <a:lstStyle/>
          <a:p>
            <a:pPr marL="457200" lvl="0" indent="-381000" rtl="0">
              <a:spcBef>
                <a:spcPts val="0"/>
              </a:spcBef>
              <a:buSzPct val="100000"/>
            </a:pPr>
            <a:r>
              <a:rPr lang="en-US" sz="2400"/>
              <a:t>Subjective</a:t>
            </a:r>
          </a:p>
          <a:p>
            <a:pPr marL="914400" lvl="1" indent="-381000" rtl="0">
              <a:spcBef>
                <a:spcPts val="0"/>
              </a:spcBef>
              <a:buSzPct val="100000"/>
            </a:pPr>
            <a:r>
              <a:rPr lang="en-US" sz="2400"/>
              <a:t>Application essay</a:t>
            </a:r>
          </a:p>
          <a:p>
            <a:pPr marL="914400" lvl="1" indent="-381000" rtl="0">
              <a:spcBef>
                <a:spcPts val="0"/>
              </a:spcBef>
              <a:buSzPct val="100000"/>
            </a:pPr>
            <a:r>
              <a:rPr lang="en-US" sz="2400"/>
              <a:t>Recommendations</a:t>
            </a:r>
          </a:p>
          <a:p>
            <a:pPr marL="914400" lvl="1" indent="-381000" rtl="0">
              <a:spcBef>
                <a:spcPts val="0"/>
              </a:spcBef>
              <a:buSzPct val="100000"/>
            </a:pPr>
            <a:r>
              <a:rPr lang="en-US" sz="2400"/>
              <a:t>Activities</a:t>
            </a:r>
          </a:p>
          <a:p>
            <a:pPr marL="914400" lvl="1" indent="-381000" rtl="0">
              <a:spcBef>
                <a:spcPts val="0"/>
              </a:spcBef>
              <a:buSzPct val="100000"/>
            </a:pPr>
            <a:r>
              <a:rPr lang="en-US" sz="2400"/>
              <a:t>Special talents</a:t>
            </a:r>
          </a:p>
          <a:p>
            <a:pPr marL="914400" lvl="1" indent="-381000" rtl="0">
              <a:spcBef>
                <a:spcPts val="0"/>
              </a:spcBef>
              <a:buSzPct val="100000"/>
            </a:pPr>
            <a:r>
              <a:rPr lang="en-US" sz="2400"/>
              <a:t>Interview</a:t>
            </a:r>
          </a:p>
          <a:p>
            <a:pPr marL="457200" lvl="0" indent="0" rtl="0">
              <a:spcBef>
                <a:spcPts val="0"/>
              </a:spcBef>
              <a:buNone/>
            </a:pPr>
            <a:endParaRPr/>
          </a:p>
        </p:txBody>
      </p:sp>
      <p:sp>
        <p:nvSpPr>
          <p:cNvPr id="172" name="Shape 172"/>
          <p:cNvSpPr txBox="1"/>
          <p:nvPr/>
        </p:nvSpPr>
        <p:spPr>
          <a:xfrm>
            <a:off x="822950" y="3522850"/>
            <a:ext cx="10669500" cy="30000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n-US" sz="2400" b="1">
                <a:solidFill>
                  <a:srgbClr val="434343"/>
                </a:solidFill>
                <a:latin typeface="Calibri"/>
                <a:ea typeface="Calibri"/>
                <a:cs typeface="Calibri"/>
                <a:sym typeface="Calibri"/>
              </a:rPr>
              <a:t>Objective:</a:t>
            </a:r>
            <a:r>
              <a:rPr lang="en-US" sz="2400">
                <a:solidFill>
                  <a:srgbClr val="434343"/>
                </a:solidFill>
                <a:latin typeface="Calibri"/>
                <a:ea typeface="Calibri"/>
                <a:cs typeface="Calibri"/>
                <a:sym typeface="Calibri"/>
              </a:rPr>
              <a:t>  admission is based on academic history</a:t>
            </a:r>
          </a:p>
          <a:p>
            <a:pPr lvl="0" rtl="0">
              <a:lnSpc>
                <a:spcPct val="115000"/>
              </a:lnSpc>
              <a:spcBef>
                <a:spcPts val="0"/>
              </a:spcBef>
              <a:buNone/>
            </a:pPr>
            <a:r>
              <a:rPr lang="en-US" sz="2400" b="1">
                <a:solidFill>
                  <a:srgbClr val="434343"/>
                </a:solidFill>
                <a:latin typeface="Calibri"/>
                <a:ea typeface="Calibri"/>
                <a:cs typeface="Calibri"/>
                <a:sym typeface="Calibri"/>
              </a:rPr>
              <a:t>Subjective: </a:t>
            </a:r>
            <a:r>
              <a:rPr lang="en-US" sz="2400">
                <a:solidFill>
                  <a:srgbClr val="434343"/>
                </a:solidFill>
                <a:latin typeface="Calibri"/>
                <a:ea typeface="Calibri"/>
                <a:cs typeface="Calibri"/>
                <a:sym typeface="Calibri"/>
              </a:rPr>
              <a:t> admission is based on personal characteristics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1097279" y="286603"/>
            <a:ext cx="10058400" cy="1450800"/>
          </a:xfrm>
          <a:prstGeom prst="rect">
            <a:avLst/>
          </a:prstGeom>
        </p:spPr>
        <p:txBody>
          <a:bodyPr lIns="91425" tIns="91425" rIns="91425" bIns="91425" anchor="b" anchorCtr="0">
            <a:noAutofit/>
          </a:bodyPr>
          <a:lstStyle/>
          <a:p>
            <a:pPr lvl="0">
              <a:spcBef>
                <a:spcPts val="0"/>
              </a:spcBef>
              <a:buNone/>
            </a:pPr>
            <a:r>
              <a:rPr lang="en-US"/>
              <a:t>Researching College Options</a:t>
            </a:r>
          </a:p>
        </p:txBody>
      </p:sp>
      <p:sp>
        <p:nvSpPr>
          <p:cNvPr id="179" name="Shape 179"/>
          <p:cNvSpPr txBox="1">
            <a:spLocks noGrp="1"/>
          </p:cNvSpPr>
          <p:nvPr>
            <p:ph type="body" idx="1"/>
          </p:nvPr>
        </p:nvSpPr>
        <p:spPr>
          <a:xfrm>
            <a:off x="924026" y="2351050"/>
            <a:ext cx="5587500" cy="4023300"/>
          </a:xfrm>
          <a:prstGeom prst="rect">
            <a:avLst/>
          </a:prstGeom>
        </p:spPr>
        <p:txBody>
          <a:bodyPr lIns="91425" tIns="91425" rIns="91425" bIns="91425" anchor="t" anchorCtr="0">
            <a:noAutofit/>
          </a:bodyPr>
          <a:lstStyle/>
          <a:p>
            <a:pPr marL="0" lvl="0" indent="0" rtl="0">
              <a:lnSpc>
                <a:spcPct val="80000"/>
              </a:lnSpc>
              <a:spcBef>
                <a:spcPts val="500"/>
              </a:spcBef>
              <a:spcAft>
                <a:spcPts val="0"/>
              </a:spcAft>
              <a:buNone/>
            </a:pPr>
            <a:r>
              <a:rPr lang="en-US" sz="2400">
                <a:solidFill>
                  <a:srgbClr val="434343"/>
                </a:solidFill>
              </a:rPr>
              <a:t>Objective Guides</a:t>
            </a:r>
          </a:p>
          <a:p>
            <a:pPr marL="457200" lvl="0" indent="-381000" rtl="0">
              <a:lnSpc>
                <a:spcPct val="80000"/>
              </a:lnSpc>
              <a:spcBef>
                <a:spcPts val="500"/>
              </a:spcBef>
              <a:spcAft>
                <a:spcPts val="0"/>
              </a:spcAft>
              <a:buClr>
                <a:srgbClr val="434343"/>
              </a:buClr>
              <a:buSzPct val="100000"/>
            </a:pPr>
            <a:r>
              <a:rPr lang="en-US" sz="2400">
                <a:solidFill>
                  <a:srgbClr val="434343"/>
                </a:solidFill>
              </a:rPr>
              <a:t>The College Board Handbook                               </a:t>
            </a:r>
          </a:p>
          <a:p>
            <a:pPr marL="457200" lvl="0" indent="-381000">
              <a:lnSpc>
                <a:spcPct val="80000"/>
              </a:lnSpc>
              <a:spcBef>
                <a:spcPts val="400"/>
              </a:spcBef>
              <a:spcAft>
                <a:spcPts val="0"/>
              </a:spcAft>
              <a:buClr>
                <a:srgbClr val="434343"/>
              </a:buClr>
              <a:buSzPct val="100000"/>
            </a:pPr>
            <a:r>
              <a:rPr lang="en-US" sz="2400">
                <a:solidFill>
                  <a:srgbClr val="434343"/>
                </a:solidFill>
              </a:rPr>
              <a:t>Barron’s Profiles of American Colleges</a:t>
            </a:r>
          </a:p>
          <a:p>
            <a:pPr marL="0" lvl="0" indent="0" rtl="0">
              <a:lnSpc>
                <a:spcPct val="80000"/>
              </a:lnSpc>
              <a:spcBef>
                <a:spcPts val="500"/>
              </a:spcBef>
              <a:spcAft>
                <a:spcPts val="0"/>
              </a:spcAft>
              <a:buNone/>
            </a:pPr>
            <a:r>
              <a:rPr lang="en-US" sz="2400">
                <a:solidFill>
                  <a:srgbClr val="434343"/>
                </a:solidFill>
              </a:rPr>
              <a:t> </a:t>
            </a:r>
          </a:p>
        </p:txBody>
      </p:sp>
      <p:sp>
        <p:nvSpPr>
          <p:cNvPr id="180" name="Shape 180"/>
          <p:cNvSpPr txBox="1"/>
          <p:nvPr/>
        </p:nvSpPr>
        <p:spPr>
          <a:xfrm>
            <a:off x="6511525" y="1934675"/>
            <a:ext cx="4779000" cy="2414700"/>
          </a:xfrm>
          <a:prstGeom prst="rect">
            <a:avLst/>
          </a:prstGeom>
          <a:noFill/>
          <a:ln>
            <a:noFill/>
          </a:ln>
        </p:spPr>
        <p:txBody>
          <a:bodyPr lIns="91425" tIns="91425" rIns="91425" bIns="91425" anchor="ctr" anchorCtr="0">
            <a:noAutofit/>
          </a:bodyPr>
          <a:lstStyle/>
          <a:p>
            <a:pPr lvl="0" rtl="0">
              <a:lnSpc>
                <a:spcPct val="80000"/>
              </a:lnSpc>
              <a:spcBef>
                <a:spcPts val="500"/>
              </a:spcBef>
              <a:buNone/>
            </a:pPr>
            <a:r>
              <a:rPr lang="en-US" sz="2400">
                <a:solidFill>
                  <a:srgbClr val="434343"/>
                </a:solidFill>
                <a:latin typeface="Calibri"/>
                <a:ea typeface="Calibri"/>
                <a:cs typeface="Calibri"/>
                <a:sym typeface="Calibri"/>
              </a:rPr>
              <a:t>Subjective Guides</a:t>
            </a:r>
          </a:p>
          <a:p>
            <a:pPr marL="457200" lvl="0" indent="-381000" rtl="0">
              <a:lnSpc>
                <a:spcPct val="80000"/>
              </a:lnSpc>
              <a:spcBef>
                <a:spcPts val="500"/>
              </a:spcBef>
              <a:buClr>
                <a:srgbClr val="434343"/>
              </a:buClr>
              <a:buSzPct val="100000"/>
              <a:buFont typeface="Calibri"/>
              <a:buChar char="●"/>
            </a:pPr>
            <a:r>
              <a:rPr lang="en-US" sz="2400">
                <a:solidFill>
                  <a:srgbClr val="434343"/>
                </a:solidFill>
                <a:latin typeface="Calibri"/>
                <a:ea typeface="Calibri"/>
                <a:cs typeface="Calibri"/>
                <a:sym typeface="Calibri"/>
              </a:rPr>
              <a:t>Fiske Guide to Colleges</a:t>
            </a:r>
          </a:p>
          <a:p>
            <a:pPr marL="457200" lvl="0" indent="-381000" rtl="0">
              <a:lnSpc>
                <a:spcPct val="80000"/>
              </a:lnSpc>
              <a:spcBef>
                <a:spcPts val="500"/>
              </a:spcBef>
              <a:buClr>
                <a:srgbClr val="434343"/>
              </a:buClr>
              <a:buSzPct val="100000"/>
              <a:buFont typeface="Calibri"/>
              <a:buChar char="●"/>
            </a:pPr>
            <a:r>
              <a:rPr lang="en-US" sz="2400">
                <a:solidFill>
                  <a:srgbClr val="434343"/>
                </a:solidFill>
                <a:latin typeface="Calibri"/>
                <a:ea typeface="Calibri"/>
                <a:cs typeface="Calibri"/>
                <a:sym typeface="Calibri"/>
              </a:rPr>
              <a:t>The Insider’s Guide to Colleges</a:t>
            </a:r>
          </a:p>
          <a:p>
            <a:pPr marL="457200" lvl="0" indent="-381000" rtl="0">
              <a:lnSpc>
                <a:spcPct val="80000"/>
              </a:lnSpc>
              <a:spcBef>
                <a:spcPts val="500"/>
              </a:spcBef>
              <a:buClr>
                <a:srgbClr val="434343"/>
              </a:buClr>
              <a:buSzPct val="100000"/>
              <a:buFont typeface="Calibri"/>
              <a:buChar char="●"/>
            </a:pPr>
            <a:r>
              <a:rPr lang="en-US" sz="2400">
                <a:solidFill>
                  <a:srgbClr val="434343"/>
                </a:solidFill>
                <a:latin typeface="Calibri"/>
                <a:ea typeface="Calibri"/>
                <a:cs typeface="Calibri"/>
                <a:sym typeface="Calibri"/>
              </a:rPr>
              <a:t>U.S News Best Colleges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1097279" y="286603"/>
            <a:ext cx="10058400" cy="1450800"/>
          </a:xfrm>
          <a:prstGeom prst="rect">
            <a:avLst/>
          </a:prstGeom>
        </p:spPr>
        <p:txBody>
          <a:bodyPr lIns="91425" tIns="91425" rIns="91425" bIns="91425" anchor="b" anchorCtr="0">
            <a:noAutofit/>
          </a:bodyPr>
          <a:lstStyle/>
          <a:p>
            <a:pPr lvl="0" algn="ctr">
              <a:spcBef>
                <a:spcPts val="0"/>
              </a:spcBef>
              <a:buNone/>
            </a:pPr>
            <a:endParaRPr/>
          </a:p>
          <a:p>
            <a:pPr lvl="0">
              <a:spcBef>
                <a:spcPts val="0"/>
              </a:spcBef>
              <a:buNone/>
            </a:pPr>
            <a:r>
              <a:rPr lang="en-US"/>
              <a:t>Researching College Options</a:t>
            </a:r>
          </a:p>
        </p:txBody>
      </p:sp>
      <p:sp>
        <p:nvSpPr>
          <p:cNvPr id="187" name="Shape 187"/>
          <p:cNvSpPr txBox="1">
            <a:spLocks noGrp="1"/>
          </p:cNvSpPr>
          <p:nvPr>
            <p:ph type="body" idx="1"/>
          </p:nvPr>
        </p:nvSpPr>
        <p:spPr>
          <a:xfrm>
            <a:off x="1097277" y="1993775"/>
            <a:ext cx="4259100" cy="4023300"/>
          </a:xfrm>
          <a:prstGeom prst="rect">
            <a:avLst/>
          </a:prstGeom>
        </p:spPr>
        <p:txBody>
          <a:bodyPr lIns="91425" tIns="91425" rIns="91425" bIns="91425" anchor="t" anchorCtr="0">
            <a:noAutofit/>
          </a:bodyPr>
          <a:lstStyle/>
          <a:p>
            <a:pPr marL="457200" lvl="0" indent="-381000" rtl="0">
              <a:lnSpc>
                <a:spcPct val="115000"/>
              </a:lnSpc>
              <a:spcBef>
                <a:spcPts val="600"/>
              </a:spcBef>
              <a:spcAft>
                <a:spcPts val="0"/>
              </a:spcAft>
              <a:buClr>
                <a:srgbClr val="434343"/>
              </a:buClr>
              <a:buSzPct val="100000"/>
              <a:buAutoNum type="arabicPeriod"/>
            </a:pPr>
            <a:r>
              <a:rPr lang="en-US" sz="2400" b="1">
                <a:solidFill>
                  <a:srgbClr val="434343"/>
                </a:solidFill>
              </a:rPr>
              <a:t>Fact Finding </a:t>
            </a:r>
          </a:p>
          <a:p>
            <a:pPr marL="0" lvl="0" indent="0" rtl="0">
              <a:lnSpc>
                <a:spcPct val="115000"/>
              </a:lnSpc>
              <a:spcBef>
                <a:spcPts val="600"/>
              </a:spcBef>
              <a:spcAft>
                <a:spcPts val="0"/>
              </a:spcAft>
              <a:buNone/>
            </a:pPr>
            <a:endParaRPr sz="2400">
              <a:solidFill>
                <a:srgbClr val="434343"/>
              </a:solidFill>
            </a:endParaRPr>
          </a:p>
          <a:p>
            <a:pPr marL="457200" lvl="0" indent="-381000" rtl="0">
              <a:lnSpc>
                <a:spcPct val="115000"/>
              </a:lnSpc>
              <a:spcBef>
                <a:spcPts val="600"/>
              </a:spcBef>
              <a:spcAft>
                <a:spcPts val="0"/>
              </a:spcAft>
              <a:buClr>
                <a:srgbClr val="434343"/>
              </a:buClr>
              <a:buSzPct val="100000"/>
              <a:buAutoNum type="arabicPeriod"/>
            </a:pPr>
            <a:r>
              <a:rPr lang="en-US" sz="2400" b="1">
                <a:solidFill>
                  <a:srgbClr val="434343"/>
                </a:solidFill>
              </a:rPr>
              <a:t>Reflection</a:t>
            </a:r>
          </a:p>
          <a:p>
            <a:pPr marL="0" lvl="0" indent="0" rtl="0">
              <a:lnSpc>
                <a:spcPct val="115000"/>
              </a:lnSpc>
              <a:spcBef>
                <a:spcPts val="600"/>
              </a:spcBef>
              <a:spcAft>
                <a:spcPts val="0"/>
              </a:spcAft>
              <a:buNone/>
            </a:pPr>
            <a:endParaRPr sz="2400">
              <a:solidFill>
                <a:srgbClr val="434343"/>
              </a:solidFill>
            </a:endParaRPr>
          </a:p>
          <a:p>
            <a:pPr marL="457200" lvl="0" indent="-381000" rtl="0">
              <a:lnSpc>
                <a:spcPct val="115000"/>
              </a:lnSpc>
              <a:spcBef>
                <a:spcPts val="600"/>
              </a:spcBef>
              <a:spcAft>
                <a:spcPts val="0"/>
              </a:spcAft>
              <a:buClr>
                <a:srgbClr val="434343"/>
              </a:buClr>
              <a:buSzPct val="100000"/>
              <a:buAutoNum type="arabicPeriod"/>
            </a:pPr>
            <a:r>
              <a:rPr lang="en-US" sz="2400" b="1">
                <a:solidFill>
                  <a:srgbClr val="434343"/>
                </a:solidFill>
              </a:rPr>
              <a:t>Assessment</a:t>
            </a:r>
          </a:p>
          <a:p>
            <a:pPr marL="0" lvl="0" indent="0" rtl="0">
              <a:lnSpc>
                <a:spcPct val="115000"/>
              </a:lnSpc>
              <a:spcBef>
                <a:spcPts val="600"/>
              </a:spcBef>
              <a:spcAft>
                <a:spcPts val="0"/>
              </a:spcAft>
              <a:buNone/>
            </a:pPr>
            <a:endParaRPr sz="2400">
              <a:solidFill>
                <a:srgbClr val="434343"/>
              </a:solidFill>
            </a:endParaRPr>
          </a:p>
          <a:p>
            <a:pPr marL="457200" lvl="0" indent="-381000" rtl="0">
              <a:lnSpc>
                <a:spcPct val="115000"/>
              </a:lnSpc>
              <a:spcBef>
                <a:spcPts val="600"/>
              </a:spcBef>
              <a:spcAft>
                <a:spcPts val="0"/>
              </a:spcAft>
              <a:buClr>
                <a:srgbClr val="434343"/>
              </a:buClr>
              <a:buSzPct val="100000"/>
              <a:buAutoNum type="arabicPeriod"/>
            </a:pPr>
            <a:r>
              <a:rPr lang="en-US" sz="2400" b="1">
                <a:solidFill>
                  <a:srgbClr val="434343"/>
                </a:solidFill>
              </a:rPr>
              <a:t>Action</a:t>
            </a:r>
          </a:p>
          <a:p>
            <a:pPr lvl="0">
              <a:spcBef>
                <a:spcPts val="0"/>
              </a:spcBef>
              <a:buNone/>
            </a:pPr>
            <a:endParaRPr/>
          </a:p>
        </p:txBody>
      </p:sp>
      <p:sp>
        <p:nvSpPr>
          <p:cNvPr id="188" name="Shape 188"/>
          <p:cNvSpPr txBox="1">
            <a:spLocks noGrp="1"/>
          </p:cNvSpPr>
          <p:nvPr>
            <p:ph type="body" idx="1"/>
          </p:nvPr>
        </p:nvSpPr>
        <p:spPr>
          <a:xfrm>
            <a:off x="4677875" y="1845725"/>
            <a:ext cx="7579800" cy="4319400"/>
          </a:xfrm>
          <a:prstGeom prst="rect">
            <a:avLst/>
          </a:prstGeom>
        </p:spPr>
        <p:txBody>
          <a:bodyPr lIns="91425" tIns="91425" rIns="91425" bIns="91425" anchor="t" anchorCtr="0">
            <a:noAutofit/>
          </a:bodyPr>
          <a:lstStyle/>
          <a:p>
            <a:pPr marL="0" lvl="0" indent="0" rtl="0">
              <a:lnSpc>
                <a:spcPct val="115000"/>
              </a:lnSpc>
              <a:spcBef>
                <a:spcPts val="1400"/>
              </a:spcBef>
              <a:spcAft>
                <a:spcPts val="0"/>
              </a:spcAft>
              <a:buNone/>
            </a:pPr>
            <a:r>
              <a:rPr lang="en-US" sz="2400">
                <a:solidFill>
                  <a:srgbClr val="434343"/>
                </a:solidFill>
              </a:rPr>
              <a:t>← What are the important factors about this college?</a:t>
            </a:r>
            <a:br>
              <a:rPr lang="en-US" sz="2400">
                <a:solidFill>
                  <a:srgbClr val="434343"/>
                </a:solidFill>
              </a:rPr>
            </a:br>
            <a:endParaRPr lang="en-US" sz="2400">
              <a:solidFill>
                <a:srgbClr val="434343"/>
              </a:solidFill>
            </a:endParaRPr>
          </a:p>
          <a:p>
            <a:pPr marL="0" lvl="0" indent="0" rtl="0">
              <a:lnSpc>
                <a:spcPct val="115000"/>
              </a:lnSpc>
              <a:spcBef>
                <a:spcPts val="1400"/>
              </a:spcBef>
              <a:spcAft>
                <a:spcPts val="0"/>
              </a:spcAft>
              <a:buNone/>
            </a:pPr>
            <a:r>
              <a:rPr lang="en-US" sz="2400">
                <a:solidFill>
                  <a:srgbClr val="434343"/>
                </a:solidFill>
              </a:rPr>
              <a:t>← What are your impressions?</a:t>
            </a:r>
          </a:p>
          <a:p>
            <a:pPr marL="0" lvl="0" indent="0" rtl="0">
              <a:lnSpc>
                <a:spcPct val="115000"/>
              </a:lnSpc>
              <a:spcBef>
                <a:spcPts val="1400"/>
              </a:spcBef>
              <a:spcAft>
                <a:spcPts val="0"/>
              </a:spcAft>
              <a:buNone/>
            </a:pPr>
            <a:endParaRPr sz="1800">
              <a:solidFill>
                <a:srgbClr val="434343"/>
              </a:solidFill>
            </a:endParaRPr>
          </a:p>
          <a:p>
            <a:pPr marL="0" lvl="0" indent="0" rtl="0">
              <a:lnSpc>
                <a:spcPct val="115000"/>
              </a:lnSpc>
              <a:spcBef>
                <a:spcPts val="1400"/>
              </a:spcBef>
              <a:spcAft>
                <a:spcPts val="0"/>
              </a:spcAft>
              <a:buNone/>
            </a:pPr>
            <a:r>
              <a:rPr lang="en-US" sz="2400">
                <a:solidFill>
                  <a:srgbClr val="434343"/>
                </a:solidFill>
              </a:rPr>
              <a:t>← Could this be a good match for me?</a:t>
            </a:r>
          </a:p>
          <a:p>
            <a:pPr marL="0" lvl="0" indent="0" rtl="0">
              <a:lnSpc>
                <a:spcPct val="115000"/>
              </a:lnSpc>
              <a:spcBef>
                <a:spcPts val="1400"/>
              </a:spcBef>
              <a:spcAft>
                <a:spcPts val="0"/>
              </a:spcAft>
              <a:buNone/>
            </a:pPr>
            <a:endParaRPr sz="600">
              <a:solidFill>
                <a:srgbClr val="434343"/>
              </a:solidFill>
            </a:endParaRPr>
          </a:p>
          <a:p>
            <a:pPr marL="0" lvl="0" indent="0" rtl="0">
              <a:lnSpc>
                <a:spcPct val="115000"/>
              </a:lnSpc>
              <a:spcBef>
                <a:spcPts val="1400"/>
              </a:spcBef>
              <a:spcAft>
                <a:spcPts val="0"/>
              </a:spcAft>
              <a:buNone/>
            </a:pPr>
            <a:r>
              <a:rPr lang="en-US" sz="2400">
                <a:solidFill>
                  <a:srgbClr val="434343"/>
                </a:solidFill>
              </a:rPr>
              <a:t>← What are the next steps?</a:t>
            </a:r>
          </a:p>
          <a:p>
            <a:pPr marL="91440" lvl="0" indent="0" rt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097275" y="936301"/>
            <a:ext cx="10058400" cy="709500"/>
          </a:xfrm>
          <a:prstGeom prst="rect">
            <a:avLst/>
          </a:prstGeom>
        </p:spPr>
        <p:txBody>
          <a:bodyPr lIns="91425" tIns="91425" rIns="91425" bIns="91425" anchor="b" anchorCtr="0">
            <a:noAutofit/>
          </a:bodyPr>
          <a:lstStyle/>
          <a:p>
            <a:pPr lvl="0">
              <a:spcBef>
                <a:spcPts val="0"/>
              </a:spcBef>
              <a:buNone/>
            </a:pPr>
            <a:r>
              <a:rPr lang="en-US"/>
              <a:t>What do colleges consider?</a:t>
            </a:r>
          </a:p>
        </p:txBody>
      </p:sp>
      <p:sp>
        <p:nvSpPr>
          <p:cNvPr id="195" name="Shape 195"/>
          <p:cNvSpPr txBox="1">
            <a:spLocks noGrp="1"/>
          </p:cNvSpPr>
          <p:nvPr>
            <p:ph type="body" idx="1"/>
          </p:nvPr>
        </p:nvSpPr>
        <p:spPr>
          <a:xfrm>
            <a:off x="1097275" y="1845725"/>
            <a:ext cx="4894500" cy="4651200"/>
          </a:xfrm>
          <a:prstGeom prst="rect">
            <a:avLst/>
          </a:prstGeom>
          <a:ln w="9525" cap="flat" cmpd="sng">
            <a:solidFill>
              <a:srgbClr val="434343"/>
            </a:solidFill>
            <a:prstDash val="solid"/>
            <a:round/>
            <a:headEnd type="none" w="med" len="med"/>
            <a:tailEnd type="none" w="med" len="med"/>
          </a:ln>
        </p:spPr>
        <p:txBody>
          <a:bodyPr lIns="91425" tIns="91425" rIns="91425" bIns="91425" anchor="t" anchorCtr="0">
            <a:noAutofit/>
          </a:bodyPr>
          <a:lstStyle/>
          <a:p>
            <a:pPr marL="457200" lvl="0" indent="-393700">
              <a:lnSpc>
                <a:spcPct val="115000"/>
              </a:lnSpc>
              <a:spcBef>
                <a:spcPts val="0"/>
              </a:spcBef>
              <a:spcAft>
                <a:spcPts val="0"/>
              </a:spcAft>
              <a:buClr>
                <a:srgbClr val="434343"/>
              </a:buClr>
              <a:buSzPct val="100000"/>
            </a:pPr>
            <a:r>
              <a:rPr lang="en-US" sz="2600">
                <a:solidFill>
                  <a:srgbClr val="434343"/>
                </a:solidFill>
              </a:rPr>
              <a:t>Academic Record</a:t>
            </a:r>
          </a:p>
          <a:p>
            <a:pPr marL="457200" lvl="0" indent="-393700">
              <a:lnSpc>
                <a:spcPct val="115000"/>
              </a:lnSpc>
              <a:spcBef>
                <a:spcPts val="0"/>
              </a:spcBef>
              <a:spcAft>
                <a:spcPts val="0"/>
              </a:spcAft>
              <a:buClr>
                <a:srgbClr val="434343"/>
              </a:buClr>
              <a:buSzPct val="100000"/>
            </a:pPr>
            <a:r>
              <a:rPr lang="en-US" sz="2600">
                <a:solidFill>
                  <a:srgbClr val="434343"/>
                </a:solidFill>
              </a:rPr>
              <a:t>Difficulty of Course Load</a:t>
            </a:r>
          </a:p>
          <a:p>
            <a:pPr marL="457200" lvl="0" indent="-393700">
              <a:lnSpc>
                <a:spcPct val="115000"/>
              </a:lnSpc>
              <a:spcBef>
                <a:spcPts val="0"/>
              </a:spcBef>
              <a:spcAft>
                <a:spcPts val="0"/>
              </a:spcAft>
              <a:buClr>
                <a:srgbClr val="434343"/>
              </a:buClr>
              <a:buSzPct val="100000"/>
            </a:pPr>
            <a:r>
              <a:rPr lang="en-US" sz="2600">
                <a:solidFill>
                  <a:srgbClr val="434343"/>
                </a:solidFill>
              </a:rPr>
              <a:t>SAT / ACT Scores</a:t>
            </a:r>
          </a:p>
          <a:p>
            <a:pPr marL="457200" lvl="0" indent="-393700">
              <a:lnSpc>
                <a:spcPct val="115000"/>
              </a:lnSpc>
              <a:spcBef>
                <a:spcPts val="0"/>
              </a:spcBef>
              <a:spcAft>
                <a:spcPts val="0"/>
              </a:spcAft>
              <a:buClr>
                <a:srgbClr val="434343"/>
              </a:buClr>
              <a:buSzPct val="100000"/>
            </a:pPr>
            <a:r>
              <a:rPr lang="en-US" sz="2600">
                <a:solidFill>
                  <a:srgbClr val="434343"/>
                </a:solidFill>
              </a:rPr>
              <a:t>Letters of Recommendation</a:t>
            </a:r>
          </a:p>
          <a:p>
            <a:pPr marL="457200" lvl="0" indent="-393700">
              <a:lnSpc>
                <a:spcPct val="115000"/>
              </a:lnSpc>
              <a:spcBef>
                <a:spcPts val="0"/>
              </a:spcBef>
              <a:spcAft>
                <a:spcPts val="0"/>
              </a:spcAft>
              <a:buClr>
                <a:srgbClr val="434343"/>
              </a:buClr>
              <a:buSzPct val="100000"/>
            </a:pPr>
            <a:r>
              <a:rPr lang="en-US" sz="2600">
                <a:solidFill>
                  <a:srgbClr val="434343"/>
                </a:solidFill>
              </a:rPr>
              <a:t>College Essay</a:t>
            </a:r>
          </a:p>
          <a:p>
            <a:pPr marL="457200" lvl="0" indent="-393700">
              <a:lnSpc>
                <a:spcPct val="115000"/>
              </a:lnSpc>
              <a:spcBef>
                <a:spcPts val="0"/>
              </a:spcBef>
              <a:spcAft>
                <a:spcPts val="0"/>
              </a:spcAft>
              <a:buClr>
                <a:srgbClr val="434343"/>
              </a:buClr>
              <a:buSzPct val="100000"/>
            </a:pPr>
            <a:r>
              <a:rPr lang="en-US" sz="2600">
                <a:solidFill>
                  <a:srgbClr val="434343"/>
                </a:solidFill>
              </a:rPr>
              <a:t>Extra-Curricular Activities</a:t>
            </a:r>
          </a:p>
          <a:p>
            <a:pPr lvl="0">
              <a:spcBef>
                <a:spcPts val="0"/>
              </a:spcBef>
              <a:buNone/>
            </a:pPr>
            <a:endParaRPr/>
          </a:p>
        </p:txBody>
      </p:sp>
      <p:sp>
        <p:nvSpPr>
          <p:cNvPr id="196" name="Shape 196"/>
          <p:cNvSpPr txBox="1"/>
          <p:nvPr/>
        </p:nvSpPr>
        <p:spPr>
          <a:xfrm>
            <a:off x="5991775" y="1998350"/>
            <a:ext cx="4706700" cy="3941700"/>
          </a:xfrm>
          <a:prstGeom prst="rect">
            <a:avLst/>
          </a:prstGeom>
          <a:noFill/>
          <a:ln>
            <a:noFill/>
          </a:ln>
        </p:spPr>
        <p:txBody>
          <a:bodyPr lIns="91425" tIns="91425" rIns="91425" bIns="91425" anchor="ctr" anchorCtr="0">
            <a:noAutofit/>
          </a:bodyPr>
          <a:lstStyle/>
          <a:p>
            <a:pPr marL="457200" lvl="0" indent="-393700" rtl="0">
              <a:lnSpc>
                <a:spcPct val="115000"/>
              </a:lnSpc>
              <a:spcBef>
                <a:spcPts val="0"/>
              </a:spcBef>
              <a:buClr>
                <a:srgbClr val="434343"/>
              </a:buClr>
              <a:buSzPct val="100000"/>
              <a:buFont typeface="Calibri"/>
              <a:buChar char="●"/>
            </a:pPr>
            <a:r>
              <a:rPr lang="en-US" sz="2600">
                <a:solidFill>
                  <a:srgbClr val="434343"/>
                </a:solidFill>
                <a:latin typeface="Calibri"/>
                <a:ea typeface="Calibri"/>
                <a:cs typeface="Calibri"/>
                <a:sym typeface="Calibri"/>
              </a:rPr>
              <a:t>Personal Interview</a:t>
            </a:r>
          </a:p>
          <a:p>
            <a:pPr marL="457200" lvl="0" indent="-393700" rtl="0">
              <a:lnSpc>
                <a:spcPct val="115000"/>
              </a:lnSpc>
              <a:spcBef>
                <a:spcPts val="0"/>
              </a:spcBef>
              <a:buClr>
                <a:srgbClr val="434343"/>
              </a:buClr>
              <a:buSzPct val="100000"/>
              <a:buFont typeface="Calibri"/>
              <a:buChar char="●"/>
            </a:pPr>
            <a:r>
              <a:rPr lang="en-US" sz="2600">
                <a:solidFill>
                  <a:srgbClr val="434343"/>
                </a:solidFill>
                <a:latin typeface="Calibri"/>
                <a:ea typeface="Calibri"/>
                <a:cs typeface="Calibri"/>
                <a:sym typeface="Calibri"/>
              </a:rPr>
              <a:t>Neatness of the College Application</a:t>
            </a:r>
          </a:p>
          <a:p>
            <a:pPr marL="457200" lvl="0" indent="-393700" rtl="0">
              <a:lnSpc>
                <a:spcPct val="115000"/>
              </a:lnSpc>
              <a:spcBef>
                <a:spcPts val="0"/>
              </a:spcBef>
              <a:buClr>
                <a:srgbClr val="434343"/>
              </a:buClr>
              <a:buSzPct val="100000"/>
              <a:buFont typeface="Calibri"/>
              <a:buChar char="●"/>
            </a:pPr>
            <a:r>
              <a:rPr lang="en-US" sz="2600">
                <a:solidFill>
                  <a:srgbClr val="434343"/>
                </a:solidFill>
                <a:latin typeface="Calibri"/>
                <a:ea typeface="Calibri"/>
                <a:cs typeface="Calibri"/>
                <a:sym typeface="Calibri"/>
              </a:rPr>
              <a:t>Community Service</a:t>
            </a:r>
          </a:p>
          <a:p>
            <a:pPr marL="457200" lvl="0" indent="-393700" rtl="0">
              <a:lnSpc>
                <a:spcPct val="115000"/>
              </a:lnSpc>
              <a:spcBef>
                <a:spcPts val="0"/>
              </a:spcBef>
              <a:buClr>
                <a:srgbClr val="434343"/>
              </a:buClr>
              <a:buSzPct val="100000"/>
              <a:buFont typeface="Calibri"/>
              <a:buChar char="●"/>
            </a:pPr>
            <a:r>
              <a:rPr lang="en-US" sz="2600">
                <a:solidFill>
                  <a:srgbClr val="434343"/>
                </a:solidFill>
                <a:latin typeface="Calibri"/>
                <a:ea typeface="Calibri"/>
                <a:cs typeface="Calibri"/>
                <a:sym typeface="Calibri"/>
              </a:rPr>
              <a:t>Special Talents</a:t>
            </a:r>
          </a:p>
          <a:p>
            <a:pPr marL="457200" lvl="0" indent="-393700" rtl="0">
              <a:lnSpc>
                <a:spcPct val="115000"/>
              </a:lnSpc>
              <a:spcBef>
                <a:spcPts val="0"/>
              </a:spcBef>
              <a:buClr>
                <a:srgbClr val="434343"/>
              </a:buClr>
              <a:buSzPct val="100000"/>
              <a:buFont typeface="Calibri"/>
              <a:buChar char="●"/>
            </a:pPr>
            <a:r>
              <a:rPr lang="en-US" sz="2600">
                <a:solidFill>
                  <a:srgbClr val="434343"/>
                </a:solidFill>
                <a:latin typeface="Calibri"/>
                <a:ea typeface="Calibri"/>
                <a:cs typeface="Calibri"/>
                <a:sym typeface="Calibri"/>
              </a:rPr>
              <a:t>Demonstrated Interest</a:t>
            </a:r>
          </a:p>
          <a:p>
            <a:pPr marL="91440" lvl="0" indent="92710" rtl="0">
              <a:lnSpc>
                <a:spcPct val="90000"/>
              </a:lnSpc>
              <a:spcBef>
                <a:spcPts val="1200"/>
              </a:spcBef>
              <a:spcAft>
                <a:spcPts val="200"/>
              </a:spcAft>
              <a:buClr>
                <a:srgbClr val="000000"/>
              </a:buClr>
              <a:buFont typeface="Arial"/>
              <a:buNone/>
            </a:pPr>
            <a:endParaRPr sz="2000">
              <a:solidFill>
                <a:srgbClr val="3F3F3F"/>
              </a:solidFill>
              <a:latin typeface="Calibri"/>
              <a:ea typeface="Calibri"/>
              <a:cs typeface="Calibri"/>
              <a:sym typeface="Calibri"/>
            </a:endParaRPr>
          </a:p>
          <a:p>
            <a:pPr lvl="0" rtl="0">
              <a:lnSpc>
                <a:spcPct val="115000"/>
              </a:lnSpc>
              <a:spcBef>
                <a:spcPts val="0"/>
              </a:spcBef>
              <a:buNone/>
            </a:pPr>
            <a:endParaRPr sz="2600">
              <a:solidFill>
                <a:srgbClr val="434343"/>
              </a:solidFill>
              <a:latin typeface="Calibri"/>
              <a:ea typeface="Calibri"/>
              <a:cs typeface="Calibri"/>
              <a:sym typeface="Calibri"/>
            </a:endParaRPr>
          </a:p>
          <a:p>
            <a:pPr marL="91440" lvl="0" indent="162560" rtl="0">
              <a:lnSpc>
                <a:spcPct val="90000"/>
              </a:lnSpc>
              <a:spcBef>
                <a:spcPts val="1200"/>
              </a:spcBef>
              <a:spcAft>
                <a:spcPts val="200"/>
              </a:spcAft>
              <a:buNone/>
            </a:pPr>
            <a:endParaRPr sz="2000">
              <a:solidFill>
                <a:srgbClr val="3F3F3F"/>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1097279" y="286603"/>
            <a:ext cx="10058400" cy="1450800"/>
          </a:xfrm>
          <a:prstGeom prst="rect">
            <a:avLst/>
          </a:prstGeom>
        </p:spPr>
        <p:txBody>
          <a:bodyPr lIns="91425" tIns="91425" rIns="91425" bIns="91425" anchor="b" anchorCtr="0">
            <a:noAutofit/>
          </a:bodyPr>
          <a:lstStyle/>
          <a:p>
            <a:pPr lvl="0">
              <a:spcBef>
                <a:spcPts val="0"/>
              </a:spcBef>
              <a:buNone/>
            </a:pPr>
            <a:r>
              <a:rPr lang="en-US"/>
              <a:t>What should students consider?</a:t>
            </a:r>
          </a:p>
        </p:txBody>
      </p:sp>
      <p:sp>
        <p:nvSpPr>
          <p:cNvPr id="203" name="Shape 203"/>
          <p:cNvSpPr txBox="1">
            <a:spLocks noGrp="1"/>
          </p:cNvSpPr>
          <p:nvPr>
            <p:ph type="body" idx="1"/>
          </p:nvPr>
        </p:nvSpPr>
        <p:spPr>
          <a:xfrm>
            <a:off x="1097279" y="1845733"/>
            <a:ext cx="10058400" cy="4023300"/>
          </a:xfrm>
          <a:prstGeom prst="rect">
            <a:avLst/>
          </a:prstGeom>
        </p:spPr>
        <p:txBody>
          <a:bodyPr lIns="91425" tIns="91425" rIns="91425" bIns="91425" anchor="t" anchorCtr="0">
            <a:noAutofit/>
          </a:bodyPr>
          <a:lstStyle/>
          <a:p>
            <a:pPr marL="0" lvl="0" indent="-69850">
              <a:lnSpc>
                <a:spcPct val="115000"/>
              </a:lnSpc>
              <a:spcBef>
                <a:spcPts val="0"/>
              </a:spcBef>
              <a:spcAft>
                <a:spcPts val="0"/>
              </a:spcAft>
              <a:buClr>
                <a:schemeClr val="dk1"/>
              </a:buClr>
              <a:buSzPct val="36666"/>
              <a:buFont typeface="Arial"/>
              <a:buNone/>
            </a:pPr>
            <a:r>
              <a:rPr lang="en-US" sz="3000">
                <a:solidFill>
                  <a:srgbClr val="434343"/>
                </a:solidFill>
              </a:rPr>
              <a:t>• Location (Urban, Suburban, Rural)</a:t>
            </a:r>
          </a:p>
          <a:p>
            <a:pPr marL="0" lvl="0" indent="-69850">
              <a:lnSpc>
                <a:spcPct val="115000"/>
              </a:lnSpc>
              <a:spcBef>
                <a:spcPts val="0"/>
              </a:spcBef>
              <a:spcAft>
                <a:spcPts val="0"/>
              </a:spcAft>
              <a:buClr>
                <a:schemeClr val="dk1"/>
              </a:buClr>
              <a:buSzPct val="36666"/>
              <a:buFont typeface="Arial"/>
              <a:buNone/>
            </a:pPr>
            <a:r>
              <a:rPr lang="en-US" sz="3000">
                <a:solidFill>
                  <a:srgbClr val="434343"/>
                </a:solidFill>
              </a:rPr>
              <a:t>• Distance</a:t>
            </a:r>
          </a:p>
          <a:p>
            <a:pPr marL="0" lvl="0" indent="-69850">
              <a:lnSpc>
                <a:spcPct val="115000"/>
              </a:lnSpc>
              <a:spcBef>
                <a:spcPts val="0"/>
              </a:spcBef>
              <a:spcAft>
                <a:spcPts val="0"/>
              </a:spcAft>
              <a:buClr>
                <a:schemeClr val="dk1"/>
              </a:buClr>
              <a:buSzPct val="36666"/>
              <a:buFont typeface="Arial"/>
              <a:buNone/>
            </a:pPr>
            <a:r>
              <a:rPr lang="en-US" sz="3000">
                <a:solidFill>
                  <a:srgbClr val="434343"/>
                </a:solidFill>
              </a:rPr>
              <a:t>• Academic Rigor</a:t>
            </a:r>
          </a:p>
          <a:p>
            <a:pPr marL="0" lvl="0" indent="-69850">
              <a:lnSpc>
                <a:spcPct val="115000"/>
              </a:lnSpc>
              <a:spcBef>
                <a:spcPts val="0"/>
              </a:spcBef>
              <a:spcAft>
                <a:spcPts val="0"/>
              </a:spcAft>
              <a:buClr>
                <a:schemeClr val="dk1"/>
              </a:buClr>
              <a:buSzPct val="36666"/>
              <a:buFont typeface="Arial"/>
              <a:buNone/>
            </a:pPr>
            <a:r>
              <a:rPr lang="en-US" sz="3000">
                <a:solidFill>
                  <a:srgbClr val="434343"/>
                </a:solidFill>
              </a:rPr>
              <a:t>• Size</a:t>
            </a:r>
          </a:p>
          <a:p>
            <a:pPr marL="0" lvl="0" indent="-69850">
              <a:lnSpc>
                <a:spcPct val="115000"/>
              </a:lnSpc>
              <a:spcBef>
                <a:spcPts val="0"/>
              </a:spcBef>
              <a:spcAft>
                <a:spcPts val="0"/>
              </a:spcAft>
              <a:buClr>
                <a:schemeClr val="dk1"/>
              </a:buClr>
              <a:buSzPct val="36666"/>
              <a:buFont typeface="Arial"/>
              <a:buNone/>
            </a:pPr>
            <a:r>
              <a:rPr lang="en-US" sz="3000">
                <a:solidFill>
                  <a:srgbClr val="434343"/>
                </a:solidFill>
              </a:rPr>
              <a:t>• Extra-curricular (i.e. athletics)</a:t>
            </a:r>
          </a:p>
          <a:p>
            <a:pPr marL="0" lvl="0" indent="-69850">
              <a:lnSpc>
                <a:spcPct val="115000"/>
              </a:lnSpc>
              <a:spcBef>
                <a:spcPts val="0"/>
              </a:spcBef>
              <a:spcAft>
                <a:spcPts val="0"/>
              </a:spcAft>
              <a:buClr>
                <a:schemeClr val="dk1"/>
              </a:buClr>
              <a:buSzPct val="36666"/>
              <a:buFont typeface="Arial"/>
              <a:buNone/>
            </a:pPr>
            <a:r>
              <a:rPr lang="en-US" sz="3000">
                <a:solidFill>
                  <a:srgbClr val="434343"/>
                </a:solidFill>
              </a:rPr>
              <a:t>• Field of Study/Major</a:t>
            </a:r>
          </a:p>
          <a:p>
            <a:pPr marL="0" lvl="0" indent="-69850">
              <a:lnSpc>
                <a:spcPct val="115000"/>
              </a:lnSpc>
              <a:spcBef>
                <a:spcPts val="0"/>
              </a:spcBef>
              <a:spcAft>
                <a:spcPts val="0"/>
              </a:spcAft>
              <a:buClr>
                <a:schemeClr val="dk1"/>
              </a:buClr>
              <a:buSzPct val="36666"/>
              <a:buFont typeface="Arial"/>
              <a:buNone/>
            </a:pPr>
            <a:r>
              <a:rPr lang="en-US" sz="3000">
                <a:solidFill>
                  <a:srgbClr val="434343"/>
                </a:solidFill>
              </a:rPr>
              <a:t>• Financial Aid</a:t>
            </a:r>
          </a:p>
          <a:p>
            <a:pPr lv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1097279" y="286603"/>
            <a:ext cx="10058398" cy="1450755"/>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spcAft>
                <a:spcPts val="0"/>
              </a:spcAft>
              <a:buClr>
                <a:srgbClr val="3F3F3F"/>
              </a:buClr>
              <a:buSzPct val="25000"/>
              <a:buFont typeface="Calibri"/>
              <a:buNone/>
            </a:pPr>
            <a:r>
              <a:rPr lang="en-US" sz="4800" b="0" i="0" u="none" strike="noStrike" cap="none">
                <a:solidFill>
                  <a:srgbClr val="3F3F3F"/>
                </a:solidFill>
                <a:latin typeface="Calibri"/>
                <a:ea typeface="Calibri"/>
                <a:cs typeface="Calibri"/>
                <a:sym typeface="Calibri"/>
              </a:rPr>
              <a:t>College List</a:t>
            </a:r>
          </a:p>
        </p:txBody>
      </p:sp>
      <p:sp>
        <p:nvSpPr>
          <p:cNvPr id="210" name="Shape 210"/>
          <p:cNvSpPr txBox="1">
            <a:spLocks noGrp="1"/>
          </p:cNvSpPr>
          <p:nvPr>
            <p:ph type="body" idx="1"/>
          </p:nvPr>
        </p:nvSpPr>
        <p:spPr>
          <a:xfrm>
            <a:off x="1097279" y="1803008"/>
            <a:ext cx="10058398" cy="4555199"/>
          </a:xfrm>
          <a:prstGeom prst="rect">
            <a:avLst/>
          </a:prstGeom>
          <a:noFill/>
          <a:ln>
            <a:noFill/>
          </a:ln>
        </p:spPr>
        <p:txBody>
          <a:bodyPr lIns="0" tIns="45700" rIns="0" bIns="45700" anchor="t" anchorCtr="0">
            <a:noAutofit/>
          </a:bodyPr>
          <a:lstStyle/>
          <a:p>
            <a:pPr marL="342900" marR="0" lvl="0" indent="-342900" algn="l" rtl="0">
              <a:lnSpc>
                <a:spcPct val="75000"/>
              </a:lnSpc>
              <a:spcBef>
                <a:spcPts val="0"/>
              </a:spcBef>
              <a:spcAft>
                <a:spcPts val="0"/>
              </a:spcAft>
              <a:buClr>
                <a:schemeClr val="accent1"/>
              </a:buClr>
              <a:buSzPct val="95294"/>
              <a:buFont typeface="Arial"/>
              <a:buChar char="•"/>
            </a:pPr>
            <a:r>
              <a:rPr lang="en-US" sz="2050" b="0" i="0" u="none" strike="noStrike" cap="none">
                <a:solidFill>
                  <a:srgbClr val="3F3F3F"/>
                </a:solidFill>
                <a:latin typeface="Calibri"/>
                <a:ea typeface="Calibri"/>
                <a:cs typeface="Calibri"/>
                <a:sym typeface="Calibri"/>
              </a:rPr>
              <a:t>All students will apply to a maximum of TWELVE colleges or universities. The final college list will include a balanced list of schools that fall into three categories: reach, </a:t>
            </a:r>
            <a:r>
              <a:rPr lang="en-US" sz="2050"/>
              <a:t>target</a:t>
            </a:r>
            <a:r>
              <a:rPr lang="en-US" sz="2050" b="0" i="0" u="none" strike="noStrike" cap="none">
                <a:solidFill>
                  <a:srgbClr val="3F3F3F"/>
                </a:solidFill>
                <a:latin typeface="Calibri"/>
                <a:ea typeface="Calibri"/>
                <a:cs typeface="Calibri"/>
                <a:sym typeface="Calibri"/>
              </a:rPr>
              <a:t> and </a:t>
            </a:r>
            <a:r>
              <a:rPr lang="en-US" sz="2050"/>
              <a:t>foundational</a:t>
            </a:r>
            <a:r>
              <a:rPr lang="en-US" sz="2050" b="0" i="0" u="none" strike="noStrike" cap="none">
                <a:solidFill>
                  <a:srgbClr val="3F3F3F"/>
                </a:solidFill>
                <a:latin typeface="Calibri"/>
                <a:ea typeface="Calibri"/>
                <a:cs typeface="Calibri"/>
                <a:sym typeface="Calibri"/>
              </a:rPr>
              <a:t>. </a:t>
            </a:r>
          </a:p>
          <a:p>
            <a:pPr marL="635508" marR="0" lvl="1" indent="-343408" algn="l" rtl="0">
              <a:lnSpc>
                <a:spcPct val="75000"/>
              </a:lnSpc>
              <a:spcBef>
                <a:spcPts val="0"/>
              </a:spcBef>
              <a:spcAft>
                <a:spcPts val="0"/>
              </a:spcAft>
              <a:buClr>
                <a:schemeClr val="accent1"/>
              </a:buClr>
              <a:buSzPct val="97619"/>
              <a:buFont typeface="Arial"/>
              <a:buNone/>
            </a:pPr>
            <a:endParaRPr sz="1600" b="0" i="0" u="none" strike="noStrike" cap="none">
              <a:solidFill>
                <a:srgbClr val="3F3F3F"/>
              </a:solidFill>
              <a:latin typeface="Calibri"/>
              <a:ea typeface="Calibri"/>
              <a:cs typeface="Calibri"/>
              <a:sym typeface="Calibri"/>
            </a:endParaRPr>
          </a:p>
          <a:p>
            <a:pPr marL="635508" marR="0" lvl="1" indent="-343408" algn="l" rtl="0">
              <a:lnSpc>
                <a:spcPct val="75000"/>
              </a:lnSpc>
              <a:spcBef>
                <a:spcPts val="0"/>
              </a:spcBef>
              <a:spcAft>
                <a:spcPts val="0"/>
              </a:spcAft>
              <a:buClr>
                <a:schemeClr val="accent1"/>
              </a:buClr>
              <a:buSzPct val="97619"/>
              <a:buFont typeface="Arial"/>
              <a:buChar char="•"/>
            </a:pPr>
            <a:r>
              <a:rPr lang="en-US" sz="1600" b="1" i="1" u="none" strike="noStrike" cap="none">
                <a:solidFill>
                  <a:srgbClr val="3F3F3F"/>
                </a:solidFill>
                <a:latin typeface="Calibri"/>
                <a:ea typeface="Calibri"/>
                <a:cs typeface="Calibri"/>
                <a:sym typeface="Calibri"/>
              </a:rPr>
              <a:t>Reach</a:t>
            </a:r>
            <a:r>
              <a:rPr lang="en-US" sz="1600" b="0" i="0" u="none" strike="noStrike" cap="none">
                <a:solidFill>
                  <a:srgbClr val="3F3F3F"/>
                </a:solidFill>
                <a:latin typeface="Calibri"/>
                <a:ea typeface="Calibri"/>
                <a:cs typeface="Calibri"/>
                <a:sym typeface="Calibri"/>
              </a:rPr>
              <a:t> refers to schools whose average admitted GPA and test scores are just above the student’s. </a:t>
            </a:r>
          </a:p>
          <a:p>
            <a:pPr marL="292608" marR="0" lvl="1" indent="-508" algn="l" rtl="0">
              <a:lnSpc>
                <a:spcPct val="75000"/>
              </a:lnSpc>
              <a:spcBef>
                <a:spcPts val="0"/>
              </a:spcBef>
              <a:spcAft>
                <a:spcPts val="0"/>
              </a:spcAft>
              <a:buClr>
                <a:schemeClr val="accent1"/>
              </a:buClr>
              <a:buSzPct val="25000"/>
              <a:buFont typeface="Calibri"/>
              <a:buNone/>
            </a:pPr>
            <a:endParaRPr sz="1600" b="0" i="0" u="none" strike="noStrike" cap="none">
              <a:solidFill>
                <a:srgbClr val="3F3F3F"/>
              </a:solidFill>
              <a:latin typeface="Calibri"/>
              <a:ea typeface="Calibri"/>
              <a:cs typeface="Calibri"/>
              <a:sym typeface="Calibri"/>
            </a:endParaRPr>
          </a:p>
          <a:p>
            <a:pPr marL="635508" marR="0" lvl="1" indent="-343408" algn="l" rtl="0">
              <a:lnSpc>
                <a:spcPct val="75000"/>
              </a:lnSpc>
              <a:spcBef>
                <a:spcPts val="0"/>
              </a:spcBef>
              <a:spcAft>
                <a:spcPts val="0"/>
              </a:spcAft>
              <a:buClr>
                <a:schemeClr val="accent1"/>
              </a:buClr>
              <a:buSzPct val="97619"/>
              <a:buFont typeface="Arial"/>
              <a:buChar char="•"/>
            </a:pPr>
            <a:r>
              <a:rPr lang="en-US" sz="1600" b="1" i="1"/>
              <a:t>Target</a:t>
            </a:r>
            <a:r>
              <a:rPr lang="en-US" sz="1600" b="1" i="0" u="none" strike="noStrike" cap="none">
                <a:solidFill>
                  <a:srgbClr val="3F3F3F"/>
                </a:solidFill>
                <a:latin typeface="Calibri"/>
                <a:ea typeface="Calibri"/>
                <a:cs typeface="Calibri"/>
                <a:sym typeface="Calibri"/>
              </a:rPr>
              <a:t> </a:t>
            </a:r>
            <a:r>
              <a:rPr lang="en-US" sz="1600" b="0" i="0" u="none" strike="noStrike" cap="none">
                <a:solidFill>
                  <a:srgbClr val="3F3F3F"/>
                </a:solidFill>
                <a:latin typeface="Calibri"/>
                <a:ea typeface="Calibri"/>
                <a:cs typeface="Calibri"/>
                <a:sym typeface="Calibri"/>
              </a:rPr>
              <a:t>refers to schools whose average admitted GPA and test scores match the student’s. </a:t>
            </a:r>
          </a:p>
          <a:p>
            <a:pPr marL="292608" marR="0" lvl="1" indent="-508" algn="l" rtl="0">
              <a:lnSpc>
                <a:spcPct val="75000"/>
              </a:lnSpc>
              <a:spcBef>
                <a:spcPts val="0"/>
              </a:spcBef>
              <a:spcAft>
                <a:spcPts val="0"/>
              </a:spcAft>
              <a:buClr>
                <a:schemeClr val="accent1"/>
              </a:buClr>
              <a:buSzPct val="25000"/>
              <a:buFont typeface="Calibri"/>
              <a:buNone/>
            </a:pPr>
            <a:endParaRPr sz="1600" b="0" i="0" u="none" strike="noStrike" cap="none">
              <a:solidFill>
                <a:srgbClr val="3F3F3F"/>
              </a:solidFill>
              <a:latin typeface="Calibri"/>
              <a:ea typeface="Calibri"/>
              <a:cs typeface="Calibri"/>
              <a:sym typeface="Calibri"/>
            </a:endParaRPr>
          </a:p>
          <a:p>
            <a:pPr marL="635508" marR="0" lvl="1" indent="-343408" algn="l" rtl="0">
              <a:lnSpc>
                <a:spcPct val="75000"/>
              </a:lnSpc>
              <a:spcBef>
                <a:spcPts val="0"/>
              </a:spcBef>
              <a:spcAft>
                <a:spcPts val="0"/>
              </a:spcAft>
              <a:buClr>
                <a:schemeClr val="accent1"/>
              </a:buClr>
              <a:buSzPct val="97619"/>
              <a:buFont typeface="Arial"/>
              <a:buChar char="•"/>
            </a:pPr>
            <a:r>
              <a:rPr lang="en-US" sz="1600" b="1" i="1"/>
              <a:t>Foundational</a:t>
            </a:r>
            <a:r>
              <a:rPr lang="en-US" sz="1600" b="1" i="0" u="none" strike="noStrike" cap="none">
                <a:solidFill>
                  <a:srgbClr val="3F3F3F"/>
                </a:solidFill>
                <a:latin typeface="Calibri"/>
                <a:ea typeface="Calibri"/>
                <a:cs typeface="Calibri"/>
                <a:sym typeface="Calibri"/>
              </a:rPr>
              <a:t> </a:t>
            </a:r>
            <a:r>
              <a:rPr lang="en-US" sz="1600" b="0" i="0" u="none" strike="noStrike" cap="none">
                <a:solidFill>
                  <a:srgbClr val="3F3F3F"/>
                </a:solidFill>
                <a:latin typeface="Calibri"/>
                <a:ea typeface="Calibri"/>
                <a:cs typeface="Calibri"/>
                <a:sym typeface="Calibri"/>
              </a:rPr>
              <a:t>refers to schools whose average admitted GPA and test scores are just below the student’s.  </a:t>
            </a:r>
          </a:p>
          <a:p>
            <a:pPr marL="342900" marR="0" lvl="0" indent="-342900" algn="l" rtl="0">
              <a:lnSpc>
                <a:spcPct val="75000"/>
              </a:lnSpc>
              <a:spcBef>
                <a:spcPts val="1400"/>
              </a:spcBef>
              <a:spcAft>
                <a:spcPts val="0"/>
              </a:spcAft>
              <a:buClr>
                <a:schemeClr val="accent1"/>
              </a:buClr>
              <a:buSzPct val="95294"/>
              <a:buFont typeface="Arial"/>
              <a:buChar char="•"/>
            </a:pPr>
            <a:r>
              <a:rPr lang="en-US" sz="2050" b="0" i="0" u="none" strike="noStrike" cap="none">
                <a:solidFill>
                  <a:srgbClr val="3F3F3F"/>
                </a:solidFill>
                <a:latin typeface="Calibri"/>
                <a:ea typeface="Calibri"/>
                <a:cs typeface="Calibri"/>
                <a:sym typeface="Calibri"/>
              </a:rPr>
              <a:t>Students begin with a preliminary college list developed in partnership with the </a:t>
            </a:r>
            <a:r>
              <a:rPr lang="en-US" sz="2050"/>
              <a:t>Ms. Stevenson.</a:t>
            </a:r>
          </a:p>
          <a:p>
            <a:pPr marL="342900" marR="0" lvl="0" indent="-342900" algn="l" rtl="0">
              <a:lnSpc>
                <a:spcPct val="75000"/>
              </a:lnSpc>
              <a:spcBef>
                <a:spcPts val="1400"/>
              </a:spcBef>
              <a:spcAft>
                <a:spcPts val="0"/>
              </a:spcAft>
              <a:buClr>
                <a:schemeClr val="accent1"/>
              </a:buClr>
              <a:buSzPct val="95294"/>
              <a:buFont typeface="Arial"/>
              <a:buChar char="•"/>
            </a:pPr>
            <a:r>
              <a:rPr lang="en-US" sz="2050" b="0" i="0" u="none" strike="noStrike" cap="none">
                <a:solidFill>
                  <a:srgbClr val="3F3F3F"/>
                </a:solidFill>
                <a:latin typeface="Calibri"/>
                <a:ea typeface="Calibri"/>
                <a:cs typeface="Calibri"/>
                <a:sym typeface="Calibri"/>
              </a:rPr>
              <a:t>Utilizing a variety of resources including, internet, catalogs, campus visits, etc. students will determine which schools are a good fit for their personalities, interests and capabilities.</a:t>
            </a:r>
          </a:p>
          <a:p>
            <a:pPr marL="91440" marR="0" lvl="0" indent="-91440" algn="l" rtl="0">
              <a:lnSpc>
                <a:spcPct val="75000"/>
              </a:lnSpc>
              <a:spcBef>
                <a:spcPts val="1400"/>
              </a:spcBef>
              <a:spcAft>
                <a:spcPts val="0"/>
              </a:spcAft>
              <a:buClr>
                <a:schemeClr val="accent1"/>
              </a:buClr>
              <a:buSzPct val="25000"/>
              <a:buFont typeface="Calibri"/>
              <a:buNone/>
            </a:pPr>
            <a:endParaRPr sz="1850" b="0" i="0" u="none" strike="noStrike" cap="none">
              <a:solidFill>
                <a:srgbClr val="3F3F3F"/>
              </a:solidFill>
              <a:latin typeface="Calibri"/>
              <a:ea typeface="Calibri"/>
              <a:cs typeface="Calibri"/>
              <a:sym typeface="Calibri"/>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Shape 216" descr="timeline.jpg"/>
          <p:cNvPicPr preferRelativeResize="0"/>
          <p:nvPr/>
        </p:nvPicPr>
        <p:blipFill>
          <a:blip r:embed="rId3">
            <a:alphaModFix/>
          </a:blip>
          <a:stretch>
            <a:fillRect/>
          </a:stretch>
        </p:blipFill>
        <p:spPr>
          <a:xfrm>
            <a:off x="245450" y="61175"/>
            <a:ext cx="11723575" cy="6233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1097279" y="286603"/>
            <a:ext cx="10058398" cy="1450755"/>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spcAft>
                <a:spcPts val="0"/>
              </a:spcAft>
              <a:buClr>
                <a:srgbClr val="3F3F3F"/>
              </a:buClr>
              <a:buSzPct val="25000"/>
              <a:buFont typeface="Calibri"/>
              <a:buNone/>
            </a:pPr>
            <a:r>
              <a:rPr lang="en-US" sz="4800" b="0" i="0" u="none" strike="noStrike" cap="none">
                <a:solidFill>
                  <a:srgbClr val="3F3F3F"/>
                </a:solidFill>
                <a:latin typeface="Calibri"/>
                <a:ea typeface="Calibri"/>
                <a:cs typeface="Calibri"/>
                <a:sym typeface="Calibri"/>
              </a:rPr>
              <a:t>What Makes Junior Year Important?</a:t>
            </a:r>
          </a:p>
        </p:txBody>
      </p:sp>
      <p:sp>
        <p:nvSpPr>
          <p:cNvPr id="113" name="Shape 113"/>
          <p:cNvSpPr txBox="1">
            <a:spLocks noGrp="1"/>
          </p:cNvSpPr>
          <p:nvPr>
            <p:ph type="body" idx="1"/>
          </p:nvPr>
        </p:nvSpPr>
        <p:spPr>
          <a:xfrm>
            <a:off x="1097279" y="1845733"/>
            <a:ext cx="10177272" cy="4463626"/>
          </a:xfrm>
          <a:prstGeom prst="rect">
            <a:avLst/>
          </a:prstGeom>
          <a:noFill/>
          <a:ln>
            <a:noFill/>
          </a:ln>
        </p:spPr>
        <p:txBody>
          <a:bodyPr lIns="0" tIns="45700" rIns="0" bIns="45700" anchor="t" anchorCtr="0">
            <a:noAutofit/>
          </a:bodyPr>
          <a:lstStyle/>
          <a:p>
            <a:pPr marL="800100" marR="0" lvl="0" indent="-342900" algn="l" rtl="0">
              <a:lnSpc>
                <a:spcPct val="90000"/>
              </a:lnSpc>
              <a:spcBef>
                <a:spcPts val="0"/>
              </a:spcBef>
              <a:spcAft>
                <a:spcPts val="0"/>
              </a:spcAft>
              <a:buClr>
                <a:schemeClr val="accent1"/>
              </a:buClr>
              <a:buSzPct val="95294"/>
              <a:buFont typeface="Arial"/>
              <a:buChar char="•"/>
            </a:pPr>
            <a:r>
              <a:rPr lang="en-US" sz="2050" b="0" i="0" u="none" strike="noStrike" cap="none">
                <a:solidFill>
                  <a:srgbClr val="3F3F3F"/>
                </a:solidFill>
                <a:latin typeface="Calibri"/>
                <a:ea typeface="Calibri"/>
                <a:cs typeface="Calibri"/>
                <a:sym typeface="Calibri"/>
              </a:rPr>
              <a:t>Junior Year is one of the most important years in </a:t>
            </a:r>
            <a:r>
              <a:rPr lang="en-US" sz="2050"/>
              <a:t>your</a:t>
            </a:r>
            <a:r>
              <a:rPr lang="en-US" sz="2050" b="0" i="0" u="none" strike="noStrike" cap="none">
                <a:solidFill>
                  <a:srgbClr val="3F3F3F"/>
                </a:solidFill>
                <a:latin typeface="Calibri"/>
                <a:ea typeface="Calibri"/>
                <a:cs typeface="Calibri"/>
                <a:sym typeface="Calibri"/>
              </a:rPr>
              <a:t> college trajectory.</a:t>
            </a:r>
          </a:p>
          <a:p>
            <a:pPr marL="1699999" marR="0" lvl="8" indent="-150599" algn="l" rtl="0">
              <a:lnSpc>
                <a:spcPct val="90000"/>
              </a:lnSpc>
              <a:spcBef>
                <a:spcPts val="0"/>
              </a:spcBef>
              <a:spcAft>
                <a:spcPts val="0"/>
              </a:spcAft>
              <a:buClr>
                <a:srgbClr val="3F3F3F"/>
              </a:buClr>
              <a:buSzPct val="94521"/>
              <a:buFont typeface="Courier New"/>
              <a:buChar char="◦"/>
            </a:pPr>
            <a:r>
              <a:rPr lang="en-US" sz="1750" b="0" i="0" u="none" strike="noStrike" cap="none">
                <a:solidFill>
                  <a:srgbClr val="3F3F3F"/>
                </a:solidFill>
                <a:latin typeface="Calibri"/>
                <a:ea typeface="Calibri"/>
                <a:cs typeface="Calibri"/>
                <a:sym typeface="Calibri"/>
              </a:rPr>
              <a:t>There are several milestones that must be met in order to improve or secure college prospects.</a:t>
            </a:r>
          </a:p>
          <a:p>
            <a:pPr marL="1699999" marR="0" lvl="8" indent="-150599" algn="l" rtl="0">
              <a:lnSpc>
                <a:spcPct val="90000"/>
              </a:lnSpc>
              <a:spcBef>
                <a:spcPts val="0"/>
              </a:spcBef>
              <a:spcAft>
                <a:spcPts val="0"/>
              </a:spcAft>
              <a:buClr>
                <a:srgbClr val="3F3F3F"/>
              </a:buClr>
              <a:buSzPct val="94521"/>
              <a:buFont typeface="Courier New"/>
              <a:buChar char="◦"/>
            </a:pPr>
            <a:r>
              <a:rPr lang="en-US" sz="1750" b="0" i="0" u="none" strike="noStrike" cap="none">
                <a:solidFill>
                  <a:srgbClr val="3F3F3F"/>
                </a:solidFill>
                <a:latin typeface="Calibri"/>
                <a:ea typeface="Calibri"/>
                <a:cs typeface="Calibri"/>
                <a:sym typeface="Calibri"/>
              </a:rPr>
              <a:t>It the last full year that colleges will have to evaluate students on.</a:t>
            </a:r>
          </a:p>
          <a:p>
            <a:pPr marL="800100" marR="0" lvl="0" indent="-342900" algn="l" rtl="0">
              <a:lnSpc>
                <a:spcPct val="90000"/>
              </a:lnSpc>
              <a:spcBef>
                <a:spcPts val="0"/>
              </a:spcBef>
              <a:spcAft>
                <a:spcPts val="0"/>
              </a:spcAft>
              <a:buClr>
                <a:schemeClr val="accent1"/>
              </a:buClr>
              <a:buSzPct val="95294"/>
              <a:buFont typeface="Arial"/>
              <a:buChar char="•"/>
            </a:pPr>
            <a:r>
              <a:rPr lang="en-US" sz="2050" b="0" i="0" u="none" strike="noStrike" cap="none">
                <a:solidFill>
                  <a:srgbClr val="3F3F3F"/>
                </a:solidFill>
                <a:latin typeface="Calibri"/>
                <a:ea typeface="Calibri"/>
                <a:cs typeface="Calibri"/>
                <a:sym typeface="Calibri"/>
              </a:rPr>
              <a:t>Junior year teachers typically write college </a:t>
            </a:r>
            <a:r>
              <a:rPr lang="en-US" sz="2050" b="1" i="0" u="none" strike="noStrike" cap="none">
                <a:solidFill>
                  <a:srgbClr val="3F3F3F"/>
                </a:solidFill>
                <a:latin typeface="Calibri"/>
                <a:ea typeface="Calibri"/>
                <a:cs typeface="Calibri"/>
                <a:sym typeface="Calibri"/>
              </a:rPr>
              <a:t>recommendation letters </a:t>
            </a:r>
            <a:r>
              <a:rPr lang="en-US" sz="2050" b="0" i="0" u="none" strike="noStrike" cap="none">
                <a:solidFill>
                  <a:srgbClr val="3F3F3F"/>
                </a:solidFill>
                <a:latin typeface="Calibri"/>
                <a:ea typeface="Calibri"/>
                <a:cs typeface="Calibri"/>
                <a:sym typeface="Calibri"/>
              </a:rPr>
              <a:t>for students, because they’ve had them most recently and for a full year</a:t>
            </a:r>
          </a:p>
          <a:p>
            <a:pPr marL="800100" marR="0" lvl="0" indent="-342900" algn="l" rtl="0">
              <a:lnSpc>
                <a:spcPct val="90000"/>
              </a:lnSpc>
              <a:spcBef>
                <a:spcPts val="0"/>
              </a:spcBef>
              <a:spcAft>
                <a:spcPts val="0"/>
              </a:spcAft>
              <a:buClr>
                <a:schemeClr val="accent1"/>
              </a:buClr>
              <a:buSzPct val="95294"/>
              <a:buFont typeface="Arial"/>
              <a:buChar char="•"/>
            </a:pPr>
            <a:r>
              <a:rPr lang="en-US" sz="2050" b="0" i="0" u="none" strike="noStrike" cap="none">
                <a:solidFill>
                  <a:srgbClr val="3F3F3F"/>
                </a:solidFill>
                <a:latin typeface="Calibri"/>
                <a:ea typeface="Calibri"/>
                <a:cs typeface="Calibri"/>
                <a:sym typeface="Calibri"/>
              </a:rPr>
              <a:t>Students will prepare for and take the </a:t>
            </a:r>
            <a:r>
              <a:rPr lang="en-US" sz="2050" b="1" i="0" u="none" strike="noStrike" cap="none">
                <a:solidFill>
                  <a:srgbClr val="3F3F3F"/>
                </a:solidFill>
                <a:latin typeface="Calibri"/>
                <a:ea typeface="Calibri"/>
                <a:cs typeface="Calibri"/>
                <a:sym typeface="Calibri"/>
              </a:rPr>
              <a:t>SAT </a:t>
            </a:r>
            <a:r>
              <a:rPr lang="en-US" sz="2050" b="0" i="0" u="none" strike="noStrike" cap="none">
                <a:solidFill>
                  <a:srgbClr val="3F3F3F"/>
                </a:solidFill>
                <a:latin typeface="Calibri"/>
                <a:ea typeface="Calibri"/>
                <a:cs typeface="Calibri"/>
                <a:sym typeface="Calibri"/>
              </a:rPr>
              <a:t>exam and / or </a:t>
            </a:r>
            <a:r>
              <a:rPr lang="en-US" sz="2050" b="1" i="0" u="none" strike="noStrike" cap="none">
                <a:solidFill>
                  <a:srgbClr val="3F3F3F"/>
                </a:solidFill>
                <a:latin typeface="Calibri"/>
                <a:ea typeface="Calibri"/>
                <a:cs typeface="Calibri"/>
                <a:sym typeface="Calibri"/>
              </a:rPr>
              <a:t>ACT</a:t>
            </a:r>
            <a:r>
              <a:rPr lang="en-US" sz="2050" b="0" i="0" u="none" strike="noStrike" cap="none">
                <a:solidFill>
                  <a:srgbClr val="3F3F3F"/>
                </a:solidFill>
                <a:latin typeface="Calibri"/>
                <a:ea typeface="Calibri"/>
                <a:cs typeface="Calibri"/>
                <a:sym typeface="Calibri"/>
              </a:rPr>
              <a:t> which required for admission to most colleges and universities.</a:t>
            </a:r>
          </a:p>
          <a:p>
            <a:pPr marL="800100" marR="0" lvl="0" indent="-342900" algn="l" rtl="0">
              <a:lnSpc>
                <a:spcPct val="90000"/>
              </a:lnSpc>
              <a:spcBef>
                <a:spcPts val="0"/>
              </a:spcBef>
              <a:spcAft>
                <a:spcPts val="0"/>
              </a:spcAft>
              <a:buClr>
                <a:schemeClr val="accent1"/>
              </a:buClr>
              <a:buSzPct val="95294"/>
              <a:buFont typeface="Arial"/>
              <a:buChar char="•"/>
            </a:pPr>
            <a:r>
              <a:rPr lang="en-US" sz="2050" b="0" i="0" u="none" strike="noStrike" cap="none">
                <a:solidFill>
                  <a:srgbClr val="3F3F3F"/>
                </a:solidFill>
                <a:latin typeface="Calibri"/>
                <a:ea typeface="Calibri"/>
                <a:cs typeface="Calibri"/>
                <a:sym typeface="Calibri"/>
              </a:rPr>
              <a:t>Students will need to continue to build their </a:t>
            </a:r>
            <a:r>
              <a:rPr lang="en-US" sz="2050" b="1" i="0" u="none" strike="noStrike" cap="none">
                <a:solidFill>
                  <a:srgbClr val="3F3F3F"/>
                </a:solidFill>
                <a:latin typeface="Calibri"/>
                <a:ea typeface="Calibri"/>
                <a:cs typeface="Calibri"/>
                <a:sym typeface="Calibri"/>
              </a:rPr>
              <a:t>resumes</a:t>
            </a:r>
            <a:r>
              <a:rPr lang="en-US" sz="2050" b="0" i="0" u="none" strike="noStrike" cap="none">
                <a:solidFill>
                  <a:srgbClr val="3F3F3F"/>
                </a:solidFill>
                <a:latin typeface="Calibri"/>
                <a:ea typeface="Calibri"/>
                <a:cs typeface="Calibri"/>
                <a:sym typeface="Calibri"/>
              </a:rPr>
              <a:t>. Colleges want well-rounded students.</a:t>
            </a:r>
          </a:p>
          <a:p>
            <a:pPr marL="800100" marR="0" lvl="0" indent="-342900" algn="l" rtl="0">
              <a:lnSpc>
                <a:spcPct val="90000"/>
              </a:lnSpc>
              <a:spcBef>
                <a:spcPts val="0"/>
              </a:spcBef>
              <a:spcAft>
                <a:spcPts val="0"/>
              </a:spcAft>
              <a:buClr>
                <a:schemeClr val="accent1"/>
              </a:buClr>
              <a:buSzPct val="95294"/>
              <a:buFont typeface="Arial"/>
              <a:buChar char="•"/>
            </a:pPr>
            <a:r>
              <a:rPr lang="en-US" sz="2050" b="0" i="0" u="none" strike="noStrike" cap="none">
                <a:solidFill>
                  <a:srgbClr val="3F3F3F"/>
                </a:solidFill>
                <a:latin typeface="Calibri"/>
                <a:ea typeface="Calibri"/>
                <a:cs typeface="Calibri"/>
                <a:sym typeface="Calibri"/>
              </a:rPr>
              <a:t>Students need to have some idea of what they might </a:t>
            </a:r>
            <a:r>
              <a:rPr lang="en-US" sz="2050" b="1" i="0" u="none" strike="noStrike" cap="none">
                <a:solidFill>
                  <a:srgbClr val="3F3F3F"/>
                </a:solidFill>
                <a:latin typeface="Calibri"/>
                <a:ea typeface="Calibri"/>
                <a:cs typeface="Calibri"/>
                <a:sym typeface="Calibri"/>
              </a:rPr>
              <a:t>interested in studying</a:t>
            </a:r>
            <a:r>
              <a:rPr lang="en-US" sz="2050" b="0" i="0" u="none" strike="noStrike" cap="none">
                <a:solidFill>
                  <a:srgbClr val="3F3F3F"/>
                </a:solidFill>
                <a:latin typeface="Calibri"/>
                <a:ea typeface="Calibri"/>
                <a:cs typeface="Calibri"/>
                <a:sym typeface="Calibri"/>
              </a:rPr>
              <a:t> in college. They don’t to know for sure but it’s helpful to have a general sense to narrow their choices when they begin researching colleges.</a:t>
            </a:r>
          </a:p>
          <a:p>
            <a:pPr marL="91440" marR="0" lvl="0" indent="-91440" algn="l" rtl="0">
              <a:lnSpc>
                <a:spcPct val="75000"/>
              </a:lnSpc>
              <a:spcBef>
                <a:spcPts val="1200"/>
              </a:spcBef>
              <a:spcAft>
                <a:spcPts val="0"/>
              </a:spcAft>
              <a:buClr>
                <a:schemeClr val="accent1"/>
              </a:buClr>
              <a:buSzPct val="25000"/>
              <a:buFont typeface="Calibri"/>
              <a:buNone/>
            </a:pPr>
            <a:endParaRPr sz="1400" b="0" i="0" u="none" strike="noStrike" cap="none">
              <a:solidFill>
                <a:srgbClr val="3F3F3F"/>
              </a:solidFill>
              <a:latin typeface="Calibri"/>
              <a:ea typeface="Calibri"/>
              <a:cs typeface="Calibri"/>
              <a:sym typeface="Calibri"/>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1097279" y="286603"/>
            <a:ext cx="10058398" cy="1450755"/>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spcAft>
                <a:spcPts val="0"/>
              </a:spcAft>
              <a:buClr>
                <a:srgbClr val="3F3F3F"/>
              </a:buClr>
              <a:buSzPct val="25000"/>
              <a:buFont typeface="Calibri"/>
              <a:buNone/>
            </a:pPr>
            <a:r>
              <a:rPr lang="en-US" sz="4800" b="0" i="0" u="none" strike="noStrike" cap="none">
                <a:solidFill>
                  <a:srgbClr val="3F3F3F"/>
                </a:solidFill>
                <a:latin typeface="Calibri"/>
                <a:ea typeface="Calibri"/>
                <a:cs typeface="Calibri"/>
                <a:sym typeface="Calibri"/>
              </a:rPr>
              <a:t>Classes &amp; Grades</a:t>
            </a:r>
          </a:p>
        </p:txBody>
      </p:sp>
      <p:sp>
        <p:nvSpPr>
          <p:cNvPr id="120" name="Shape 120"/>
          <p:cNvSpPr txBox="1">
            <a:spLocks noGrp="1"/>
          </p:cNvSpPr>
          <p:nvPr>
            <p:ph type="body" idx="1"/>
          </p:nvPr>
        </p:nvSpPr>
        <p:spPr>
          <a:xfrm>
            <a:off x="1097279" y="1845733"/>
            <a:ext cx="10058398" cy="4023360"/>
          </a:xfrm>
          <a:prstGeom prst="rect">
            <a:avLst/>
          </a:prstGeom>
          <a:noFill/>
          <a:ln>
            <a:noFill/>
          </a:ln>
        </p:spPr>
        <p:txBody>
          <a:bodyPr lIns="0" tIns="45700" rIns="0" bIns="45700" anchor="t" anchorCtr="0">
            <a:noAutofit/>
          </a:bodyPr>
          <a:lstStyle/>
          <a:p>
            <a:pPr marL="201168" marR="0" lvl="1" indent="-10668" algn="l" rtl="0">
              <a:lnSpc>
                <a:spcPct val="80000"/>
              </a:lnSpc>
              <a:spcBef>
                <a:spcPts val="0"/>
              </a:spcBef>
              <a:spcAft>
                <a:spcPts val="0"/>
              </a:spcAft>
              <a:buClr>
                <a:schemeClr val="accent1"/>
              </a:buClr>
              <a:buSzPct val="25000"/>
              <a:buFont typeface="Calibri"/>
              <a:buNone/>
            </a:pPr>
            <a:r>
              <a:rPr lang="en-US" sz="3700" b="1" i="0" u="none" strike="noStrike" cap="none">
                <a:solidFill>
                  <a:srgbClr val="3F3F3F"/>
                </a:solidFill>
                <a:latin typeface="Calibri"/>
                <a:ea typeface="Calibri"/>
                <a:cs typeface="Calibri"/>
                <a:sym typeface="Calibri"/>
              </a:rPr>
              <a:t>High School Transcript</a:t>
            </a:r>
          </a:p>
          <a:p>
            <a:pPr marL="457200" marR="0" lvl="2" indent="457200" algn="l" rtl="0">
              <a:lnSpc>
                <a:spcPct val="100000"/>
              </a:lnSpc>
              <a:spcBef>
                <a:spcPts val="400"/>
              </a:spcBef>
              <a:spcAft>
                <a:spcPts val="0"/>
              </a:spcAft>
              <a:buClr>
                <a:schemeClr val="accent1"/>
              </a:buClr>
              <a:buSzPct val="100000"/>
              <a:buFont typeface="Noto Sans Symbols"/>
              <a:buChar char="➢"/>
            </a:pPr>
            <a:r>
              <a:rPr lang="en-US" sz="2600" b="0" i="0" u="none" strike="noStrike" cap="none">
                <a:solidFill>
                  <a:srgbClr val="3F3F3F"/>
                </a:solidFill>
                <a:latin typeface="Calibri"/>
                <a:ea typeface="Calibri"/>
                <a:cs typeface="Calibri"/>
                <a:sym typeface="Calibri"/>
              </a:rPr>
              <a:t>Grades</a:t>
            </a:r>
          </a:p>
          <a:p>
            <a:pPr marL="457200" marR="0" lvl="2" indent="457200" algn="l" rtl="0">
              <a:lnSpc>
                <a:spcPct val="100000"/>
              </a:lnSpc>
              <a:spcBef>
                <a:spcPts val="0"/>
              </a:spcBef>
              <a:spcAft>
                <a:spcPts val="0"/>
              </a:spcAft>
              <a:buClr>
                <a:schemeClr val="accent1"/>
              </a:buClr>
              <a:buSzPct val="100000"/>
              <a:buFont typeface="Noto Sans Symbols"/>
              <a:buChar char="➢"/>
            </a:pPr>
            <a:r>
              <a:rPr lang="en-US" sz="2600" b="0" i="0" u="none" strike="noStrike" cap="none">
                <a:solidFill>
                  <a:srgbClr val="3F3F3F"/>
                </a:solidFill>
                <a:latin typeface="Calibri"/>
                <a:ea typeface="Calibri"/>
                <a:cs typeface="Calibri"/>
                <a:sym typeface="Calibri"/>
              </a:rPr>
              <a:t>Quality of Courses</a:t>
            </a:r>
          </a:p>
          <a:p>
            <a:pPr marL="457200" marR="0" lvl="2" indent="457200" algn="l" rtl="0">
              <a:lnSpc>
                <a:spcPct val="100000"/>
              </a:lnSpc>
              <a:spcBef>
                <a:spcPts val="0"/>
              </a:spcBef>
              <a:spcAft>
                <a:spcPts val="0"/>
              </a:spcAft>
              <a:buClr>
                <a:schemeClr val="accent1"/>
              </a:buClr>
              <a:buSzPct val="100000"/>
              <a:buFont typeface="Noto Sans Symbols"/>
              <a:buChar char="➢"/>
            </a:pPr>
            <a:r>
              <a:rPr lang="en-US" sz="2600" b="0" i="0" u="none" strike="noStrike" cap="none">
                <a:solidFill>
                  <a:srgbClr val="3F3F3F"/>
                </a:solidFill>
                <a:latin typeface="Calibri"/>
                <a:ea typeface="Calibri"/>
                <a:cs typeface="Calibri"/>
                <a:sym typeface="Calibri"/>
              </a:rPr>
              <a:t>Have you taken the most rigorous course load that you could 	manage?</a:t>
            </a:r>
          </a:p>
          <a:p>
            <a:pPr marL="457200" marR="0" lvl="2" indent="457200" algn="l" rtl="0">
              <a:lnSpc>
                <a:spcPct val="100000"/>
              </a:lnSpc>
              <a:spcBef>
                <a:spcPts val="0"/>
              </a:spcBef>
              <a:spcAft>
                <a:spcPts val="0"/>
              </a:spcAft>
              <a:buClr>
                <a:schemeClr val="accent1"/>
              </a:buClr>
              <a:buSzPct val="100000"/>
              <a:buFont typeface="Noto Sans Symbols"/>
              <a:buChar char="➢"/>
            </a:pPr>
            <a:r>
              <a:rPr lang="en-US" sz="2600" b="0" i="0" u="none" strike="noStrike" cap="none">
                <a:solidFill>
                  <a:srgbClr val="3F3F3F"/>
                </a:solidFill>
                <a:latin typeface="Calibri"/>
                <a:ea typeface="Calibri"/>
                <a:cs typeface="Calibri"/>
                <a:sym typeface="Calibri"/>
              </a:rPr>
              <a:t>Strong junior year</a:t>
            </a:r>
          </a:p>
          <a:p>
            <a:pPr marL="457200" marR="0" lvl="2" indent="457200" algn="l" rtl="0">
              <a:lnSpc>
                <a:spcPct val="100000"/>
              </a:lnSpc>
              <a:spcBef>
                <a:spcPts val="0"/>
              </a:spcBef>
              <a:spcAft>
                <a:spcPts val="0"/>
              </a:spcAft>
              <a:buClr>
                <a:schemeClr val="accent1"/>
              </a:buClr>
              <a:buSzPct val="100000"/>
              <a:buFont typeface="Noto Sans Symbols"/>
              <a:buChar char="➢"/>
            </a:pPr>
            <a:r>
              <a:rPr lang="en-US" sz="2600" b="0" i="0" u="none" strike="noStrike" cap="none">
                <a:solidFill>
                  <a:srgbClr val="3F3F3F"/>
                </a:solidFill>
                <a:latin typeface="Calibri"/>
                <a:ea typeface="Calibri"/>
                <a:cs typeface="Calibri"/>
                <a:sym typeface="Calibri"/>
              </a:rPr>
              <a:t>Has there been improvement over the four years of high school?</a:t>
            </a:r>
          </a:p>
          <a:p>
            <a:pPr marL="457200" marR="0" lvl="2" indent="457200" algn="l" rtl="0">
              <a:lnSpc>
                <a:spcPct val="100000"/>
              </a:lnSpc>
              <a:spcBef>
                <a:spcPts val="0"/>
              </a:spcBef>
              <a:spcAft>
                <a:spcPts val="0"/>
              </a:spcAft>
              <a:buClr>
                <a:schemeClr val="accent1"/>
              </a:buClr>
              <a:buSzPct val="100000"/>
              <a:buFont typeface="Noto Sans Symbols"/>
              <a:buChar char="➢"/>
            </a:pPr>
            <a:r>
              <a:rPr lang="en-US" sz="2600" b="0" i="0" u="none" strike="noStrike" cap="none">
                <a:solidFill>
                  <a:srgbClr val="3F3F3F"/>
                </a:solidFill>
                <a:latin typeface="Calibri"/>
                <a:ea typeface="Calibri"/>
                <a:cs typeface="Calibri"/>
                <a:sym typeface="Calibri"/>
              </a:rPr>
              <a:t>High school performance in relation to your class</a:t>
            </a:r>
          </a:p>
          <a:p>
            <a:pPr marL="457200" marR="0" lvl="2" indent="457200" algn="l" rtl="0">
              <a:lnSpc>
                <a:spcPct val="100000"/>
              </a:lnSpc>
              <a:spcBef>
                <a:spcPts val="0"/>
              </a:spcBef>
              <a:spcAft>
                <a:spcPts val="0"/>
              </a:spcAft>
              <a:buClr>
                <a:schemeClr val="accent1"/>
              </a:buClr>
              <a:buSzPct val="100000"/>
              <a:buFont typeface="Noto Sans Symbols"/>
              <a:buChar char="➢"/>
            </a:pPr>
            <a:r>
              <a:rPr lang="en-US" sz="2600" b="0" i="0" u="none" strike="noStrike" cap="none">
                <a:solidFill>
                  <a:srgbClr val="3F3F3F"/>
                </a:solidFill>
                <a:latin typeface="Calibri"/>
                <a:ea typeface="Calibri"/>
                <a:cs typeface="Calibri"/>
                <a:sym typeface="Calibri"/>
              </a:rPr>
              <a:t>Academic Honors and awards </a:t>
            </a:r>
          </a:p>
        </p:txBody>
      </p:sp>
      <p:sp>
        <p:nvSpPr>
          <p:cNvPr id="121" name="Shape 121"/>
          <p:cNvSpPr/>
          <p:nvPr/>
        </p:nvSpPr>
        <p:spPr>
          <a:xfrm>
            <a:off x="6720350" y="91400"/>
            <a:ext cx="5339100" cy="968699"/>
          </a:xfrm>
          <a:prstGeom prst="rect">
            <a:avLst/>
          </a:prstGeom>
          <a:solidFill>
            <a:srgbClr val="76CEEF"/>
          </a:solid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00"/>
              </a:buClr>
              <a:buSzPct val="25000"/>
              <a:buFont typeface="Comic Sans MS"/>
              <a:buNone/>
            </a:pPr>
            <a:r>
              <a:rPr lang="en-US" sz="3000" b="0" i="0" u="none" strike="noStrike" cap="none">
                <a:solidFill>
                  <a:srgbClr val="FF0000"/>
                </a:solidFill>
                <a:latin typeface="Comic Sans MS"/>
                <a:ea typeface="Comic Sans MS"/>
                <a:cs typeface="Comic Sans MS"/>
                <a:sym typeface="Comic Sans MS"/>
              </a:rPr>
              <a:t>Good Grades = More Money &amp; Better College Options</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1097279" y="286603"/>
            <a:ext cx="10058398" cy="1450755"/>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spcAft>
                <a:spcPts val="0"/>
              </a:spcAft>
              <a:buClr>
                <a:srgbClr val="3F3F3F"/>
              </a:buClr>
              <a:buSzPct val="25000"/>
              <a:buFont typeface="Calibri"/>
              <a:buNone/>
            </a:pPr>
            <a:r>
              <a:rPr lang="en-US" sz="4800" b="0" i="0" u="none" strike="noStrike" cap="none">
                <a:solidFill>
                  <a:srgbClr val="3F3F3F"/>
                </a:solidFill>
                <a:latin typeface="Calibri"/>
                <a:ea typeface="Calibri"/>
                <a:cs typeface="Calibri"/>
                <a:sym typeface="Calibri"/>
              </a:rPr>
              <a:t>Standardized Tests</a:t>
            </a:r>
          </a:p>
        </p:txBody>
      </p:sp>
      <p:sp>
        <p:nvSpPr>
          <p:cNvPr id="128" name="Shape 128"/>
          <p:cNvSpPr txBox="1">
            <a:spLocks noGrp="1"/>
          </p:cNvSpPr>
          <p:nvPr>
            <p:ph type="body" idx="1"/>
          </p:nvPr>
        </p:nvSpPr>
        <p:spPr>
          <a:xfrm>
            <a:off x="1097279" y="1845733"/>
            <a:ext cx="10058398" cy="4023360"/>
          </a:xfrm>
          <a:prstGeom prst="rect">
            <a:avLst/>
          </a:prstGeom>
          <a:noFill/>
          <a:ln>
            <a:noFill/>
          </a:ln>
        </p:spPr>
        <p:txBody>
          <a:bodyPr lIns="0" tIns="45700" rIns="0" bIns="45700" anchor="t" anchorCtr="0">
            <a:noAutofit/>
          </a:bodyPr>
          <a:lstStyle/>
          <a:p>
            <a:pPr marL="201168" marR="0" lvl="1" indent="-10668" algn="l" rtl="0">
              <a:lnSpc>
                <a:spcPct val="90000"/>
              </a:lnSpc>
              <a:spcBef>
                <a:spcPts val="0"/>
              </a:spcBef>
              <a:spcAft>
                <a:spcPts val="0"/>
              </a:spcAft>
              <a:buClr>
                <a:schemeClr val="accent1"/>
              </a:buClr>
              <a:buSzPct val="25000"/>
              <a:buFont typeface="Calibri"/>
              <a:buNone/>
            </a:pPr>
            <a:r>
              <a:rPr lang="en-US" sz="4000" b="1" i="0" u="none" strike="noStrike" cap="none">
                <a:solidFill>
                  <a:srgbClr val="3F3F3F"/>
                </a:solidFill>
                <a:latin typeface="Calibri"/>
                <a:ea typeface="Calibri"/>
                <a:cs typeface="Calibri"/>
                <a:sym typeface="Calibri"/>
              </a:rPr>
              <a:t>Testing</a:t>
            </a:r>
          </a:p>
          <a:p>
            <a:pPr marL="457200" marR="0" lvl="2" indent="457200" algn="l" rtl="0">
              <a:lnSpc>
                <a:spcPct val="100000"/>
              </a:lnSpc>
              <a:spcBef>
                <a:spcPts val="400"/>
              </a:spcBef>
              <a:spcAft>
                <a:spcPts val="0"/>
              </a:spcAft>
              <a:buClr>
                <a:schemeClr val="accent1"/>
              </a:buClr>
              <a:buSzPct val="100000"/>
              <a:buFont typeface="Noto Sans Symbols"/>
              <a:buChar char="➢"/>
            </a:pPr>
            <a:r>
              <a:rPr lang="en-US" sz="2800" b="0" i="0" u="none" strike="noStrike" cap="none">
                <a:solidFill>
                  <a:srgbClr val="3F3F3F"/>
                </a:solidFill>
                <a:latin typeface="Calibri"/>
                <a:ea typeface="Calibri"/>
                <a:cs typeface="Calibri"/>
                <a:sym typeface="Calibri"/>
              </a:rPr>
              <a:t>SAT (do they match your high school performance)</a:t>
            </a:r>
          </a:p>
          <a:p>
            <a:pPr marL="457200" marR="0" lvl="2" indent="457200" algn="l" rtl="0">
              <a:lnSpc>
                <a:spcPct val="100000"/>
              </a:lnSpc>
              <a:spcBef>
                <a:spcPts val="0"/>
              </a:spcBef>
              <a:spcAft>
                <a:spcPts val="0"/>
              </a:spcAft>
              <a:buClr>
                <a:schemeClr val="accent1"/>
              </a:buClr>
              <a:buSzPct val="100000"/>
              <a:buFont typeface="Noto Sans Symbols"/>
              <a:buChar char="➢"/>
            </a:pPr>
            <a:r>
              <a:rPr lang="en-US" sz="2800" b="0" i="0" u="none" strike="noStrike" cap="none">
                <a:solidFill>
                  <a:srgbClr val="3F3F3F"/>
                </a:solidFill>
                <a:latin typeface="Calibri"/>
                <a:ea typeface="Calibri"/>
                <a:cs typeface="Calibri"/>
                <a:sym typeface="Calibri"/>
              </a:rPr>
              <a:t>SAT </a:t>
            </a:r>
            <a:r>
              <a:rPr lang="en-US" sz="2800"/>
              <a:t>Subject Test</a:t>
            </a:r>
            <a:r>
              <a:rPr lang="en-US" sz="2800" b="0" i="0" u="none" strike="noStrike" cap="none">
                <a:solidFill>
                  <a:srgbClr val="3F3F3F"/>
                </a:solidFill>
                <a:latin typeface="Calibri"/>
                <a:ea typeface="Calibri"/>
                <a:cs typeface="Calibri"/>
                <a:sym typeface="Calibri"/>
              </a:rPr>
              <a:t> (the most selective colleges require these)</a:t>
            </a:r>
          </a:p>
          <a:p>
            <a:pPr marL="457200" marR="0" lvl="2" indent="457200" algn="l" rtl="0">
              <a:lnSpc>
                <a:spcPct val="100000"/>
              </a:lnSpc>
              <a:spcBef>
                <a:spcPts val="0"/>
              </a:spcBef>
              <a:spcAft>
                <a:spcPts val="0"/>
              </a:spcAft>
              <a:buClr>
                <a:schemeClr val="accent1"/>
              </a:buClr>
              <a:buSzPct val="100000"/>
              <a:buFont typeface="Noto Sans Symbols"/>
              <a:buChar char="➢"/>
            </a:pPr>
            <a:r>
              <a:rPr lang="en-US" sz="2800" b="0" i="0" u="none" strike="noStrike" cap="none">
                <a:solidFill>
                  <a:srgbClr val="3F3F3F"/>
                </a:solidFill>
                <a:latin typeface="Calibri"/>
                <a:ea typeface="Calibri"/>
                <a:cs typeface="Calibri"/>
                <a:sym typeface="Calibri"/>
              </a:rPr>
              <a:t>ACT in lieu of SAT</a:t>
            </a:r>
            <a:r>
              <a:rPr lang="en-US" sz="2800"/>
              <a:t>/Subject</a:t>
            </a:r>
            <a:r>
              <a:rPr lang="en-US" sz="2800" b="0" i="0" u="none" strike="noStrike" cap="none">
                <a:solidFill>
                  <a:srgbClr val="3F3F3F"/>
                </a:solidFill>
                <a:latin typeface="Calibri"/>
                <a:ea typeface="Calibri"/>
                <a:cs typeface="Calibri"/>
                <a:sym typeface="Calibri"/>
              </a:rPr>
              <a:t> scores</a:t>
            </a:r>
          </a:p>
          <a:p>
            <a:pPr marL="457200" marR="0" lvl="2" indent="0" algn="l" rtl="0">
              <a:lnSpc>
                <a:spcPct val="100000"/>
              </a:lnSpc>
              <a:spcBef>
                <a:spcPts val="0"/>
              </a:spcBef>
              <a:spcAft>
                <a:spcPts val="0"/>
              </a:spcAft>
              <a:buClr>
                <a:schemeClr val="accent1"/>
              </a:buClr>
              <a:buSzPct val="25000"/>
              <a:buFont typeface="Calibri"/>
              <a:buNone/>
            </a:pPr>
            <a:r>
              <a:rPr lang="en-US" sz="2800" b="0" i="0" u="none" strike="noStrike" cap="none">
                <a:solidFill>
                  <a:srgbClr val="3F3F3F"/>
                </a:solidFill>
                <a:latin typeface="Calibri"/>
                <a:ea typeface="Calibri"/>
                <a:cs typeface="Calibri"/>
                <a:sym typeface="Calibri"/>
              </a:rPr>
              <a:t>NOTE:  There are schools that do not require testing</a:t>
            </a:r>
          </a:p>
          <a:p>
            <a:pPr marL="91440" marR="0" lvl="0" indent="-91440" algn="l" rtl="0">
              <a:lnSpc>
                <a:spcPct val="90000"/>
              </a:lnSpc>
              <a:spcBef>
                <a:spcPts val="1200"/>
              </a:spcBef>
              <a:spcAft>
                <a:spcPts val="0"/>
              </a:spcAft>
              <a:buClr>
                <a:schemeClr val="accent1"/>
              </a:buClr>
              <a:buSzPct val="25000"/>
              <a:buFont typeface="Calibri"/>
              <a:buNone/>
            </a:pPr>
            <a:endParaRPr sz="2000" b="0" i="0" u="none" strike="noStrike" cap="none">
              <a:solidFill>
                <a:srgbClr val="3F3F3F"/>
              </a:solidFill>
              <a:latin typeface="Calibri"/>
              <a:ea typeface="Calibri"/>
              <a:cs typeface="Calibri"/>
              <a:sym typeface="Calibri"/>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p:nvPr/>
        </p:nvSpPr>
        <p:spPr>
          <a:xfrm>
            <a:off x="1170550" y="220350"/>
            <a:ext cx="8317800" cy="2175900"/>
          </a:xfrm>
          <a:prstGeom prst="rect">
            <a:avLst/>
          </a:prstGeom>
          <a:noFill/>
          <a:ln>
            <a:noFill/>
          </a:ln>
        </p:spPr>
        <p:txBody>
          <a:bodyPr lIns="91425" tIns="91425" rIns="91425" bIns="91425" anchor="ctr" anchorCtr="0">
            <a:noAutofit/>
          </a:bodyPr>
          <a:lstStyle/>
          <a:p>
            <a:pPr lvl="0" rtl="0">
              <a:lnSpc>
                <a:spcPct val="85000"/>
              </a:lnSpc>
              <a:spcBef>
                <a:spcPts val="0"/>
              </a:spcBef>
              <a:buNone/>
            </a:pPr>
            <a:r>
              <a:rPr lang="en-US" sz="4800">
                <a:solidFill>
                  <a:srgbClr val="3F3F3F"/>
                </a:solidFill>
                <a:latin typeface="Calibri"/>
                <a:ea typeface="Calibri"/>
                <a:cs typeface="Calibri"/>
                <a:sym typeface="Calibri"/>
              </a:rPr>
              <a:t>SAT or ACT?</a:t>
            </a:r>
          </a:p>
        </p:txBody>
      </p:sp>
      <p:sp>
        <p:nvSpPr>
          <p:cNvPr id="135" name="Shape 135"/>
          <p:cNvSpPr txBox="1">
            <a:spLocks noGrp="1"/>
          </p:cNvSpPr>
          <p:nvPr>
            <p:ph type="body" idx="1"/>
          </p:nvPr>
        </p:nvSpPr>
        <p:spPr>
          <a:xfrm>
            <a:off x="1097279" y="1845733"/>
            <a:ext cx="10058400" cy="4023300"/>
          </a:xfrm>
          <a:prstGeom prst="rect">
            <a:avLst/>
          </a:prstGeom>
          <a:noFill/>
          <a:ln>
            <a:noFill/>
          </a:ln>
        </p:spPr>
        <p:txBody>
          <a:bodyPr lIns="0" tIns="45700" rIns="0" bIns="45700" anchor="t" anchorCtr="0">
            <a:noAutofit/>
          </a:bodyPr>
          <a:lstStyle/>
          <a:p>
            <a:pPr marL="457200" lvl="0" indent="-228600" rtl="0">
              <a:spcBef>
                <a:spcPts val="0"/>
              </a:spcBef>
            </a:pPr>
            <a:r>
              <a:rPr lang="en-US" u="sng">
                <a:solidFill>
                  <a:schemeClr val="hlink"/>
                </a:solidFill>
                <a:hlinkClick r:id="rId3"/>
              </a:rPr>
              <a:t>Which test is a better fit for you?</a:t>
            </a:r>
          </a:p>
          <a:p>
            <a:pPr marL="457200" marR="0" lvl="2" indent="0" algn="l" rtl="0">
              <a:lnSpc>
                <a:spcPct val="100000"/>
              </a:lnSpc>
              <a:spcBef>
                <a:spcPts val="0"/>
              </a:spcBef>
              <a:spcAft>
                <a:spcPts val="0"/>
              </a:spcAft>
              <a:buClr>
                <a:schemeClr val="accent1"/>
              </a:buClr>
              <a:buSzPct val="25000"/>
              <a:buFont typeface="Calibri"/>
              <a:buNone/>
            </a:pPr>
            <a:endParaRPr sz="2400" b="1"/>
          </a:p>
          <a:p>
            <a:pPr marL="91440" marR="0" lvl="0" indent="-91440" algn="l" rtl="0">
              <a:lnSpc>
                <a:spcPct val="90000"/>
              </a:lnSpc>
              <a:spcBef>
                <a:spcPts val="1200"/>
              </a:spcBef>
              <a:spcAft>
                <a:spcPts val="0"/>
              </a:spcAft>
              <a:buClr>
                <a:schemeClr val="accent1"/>
              </a:buClr>
              <a:buSzPct val="25000"/>
              <a:buFont typeface="Calibri"/>
              <a:buNone/>
            </a:pPr>
            <a:endParaRPr sz="2000" b="0" i="0" u="none" strike="noStrike" cap="none">
              <a:solidFill>
                <a:srgbClr val="3F3F3F"/>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1097279" y="286603"/>
            <a:ext cx="10058400" cy="1450800"/>
          </a:xfrm>
          <a:prstGeom prst="rect">
            <a:avLst/>
          </a:prstGeom>
        </p:spPr>
        <p:txBody>
          <a:bodyPr lIns="91425" tIns="91425" rIns="91425" bIns="91425" anchor="b" anchorCtr="0">
            <a:noAutofit/>
          </a:bodyPr>
          <a:lstStyle/>
          <a:p>
            <a:pPr lvl="0">
              <a:spcBef>
                <a:spcPts val="0"/>
              </a:spcBef>
              <a:buNone/>
            </a:pPr>
            <a:r>
              <a:rPr lang="en-US"/>
              <a:t>Dates for SATs and ACTs</a:t>
            </a:r>
          </a:p>
        </p:txBody>
      </p:sp>
      <p:sp>
        <p:nvSpPr>
          <p:cNvPr id="142" name="Shape 142"/>
          <p:cNvSpPr txBox="1">
            <a:spLocks noGrp="1"/>
          </p:cNvSpPr>
          <p:nvPr>
            <p:ph type="body" idx="1"/>
          </p:nvPr>
        </p:nvSpPr>
        <p:spPr>
          <a:xfrm>
            <a:off x="1660350" y="1845725"/>
            <a:ext cx="3710400" cy="2095800"/>
          </a:xfrm>
          <a:prstGeom prst="rect">
            <a:avLst/>
          </a:prstGeom>
        </p:spPr>
        <p:txBody>
          <a:bodyPr lIns="91425" tIns="91425" rIns="91425" bIns="91425" anchor="t" anchorCtr="0">
            <a:noAutofit/>
          </a:bodyPr>
          <a:lstStyle/>
          <a:p>
            <a:pPr marL="0" lvl="0" indent="0" rtl="0">
              <a:spcBef>
                <a:spcPts val="0"/>
              </a:spcBef>
              <a:buNone/>
            </a:pPr>
            <a:r>
              <a:rPr lang="en-US" sz="2400" b="1"/>
              <a:t>ACTs</a:t>
            </a:r>
          </a:p>
          <a:p>
            <a:pPr marL="457200" lvl="0" indent="-381000" rtl="0">
              <a:spcBef>
                <a:spcPts val="0"/>
              </a:spcBef>
              <a:buSzPct val="100000"/>
            </a:pPr>
            <a:r>
              <a:rPr lang="en-US" sz="2400"/>
              <a:t>December 10th</a:t>
            </a:r>
          </a:p>
          <a:p>
            <a:pPr marL="457200" lvl="0" indent="-381000" rtl="0">
              <a:spcBef>
                <a:spcPts val="0"/>
              </a:spcBef>
              <a:buSzPct val="100000"/>
            </a:pPr>
            <a:r>
              <a:rPr lang="en-US" sz="2400"/>
              <a:t>Date To Be Announced</a:t>
            </a:r>
          </a:p>
          <a:p>
            <a:pPr marL="0" lvl="0" indent="0">
              <a:spcBef>
                <a:spcPts val="0"/>
              </a:spcBef>
              <a:buNone/>
            </a:pPr>
            <a:endParaRPr/>
          </a:p>
        </p:txBody>
      </p:sp>
      <p:sp>
        <p:nvSpPr>
          <p:cNvPr id="143" name="Shape 143"/>
          <p:cNvSpPr txBox="1">
            <a:spLocks noGrp="1"/>
          </p:cNvSpPr>
          <p:nvPr>
            <p:ph type="body" idx="1"/>
          </p:nvPr>
        </p:nvSpPr>
        <p:spPr>
          <a:xfrm>
            <a:off x="7284674" y="1845725"/>
            <a:ext cx="4778700" cy="4023300"/>
          </a:xfrm>
          <a:prstGeom prst="rect">
            <a:avLst/>
          </a:prstGeom>
        </p:spPr>
        <p:txBody>
          <a:bodyPr lIns="91425" tIns="91425" rIns="91425" bIns="91425" anchor="t" anchorCtr="0">
            <a:noAutofit/>
          </a:bodyPr>
          <a:lstStyle/>
          <a:p>
            <a:pPr marL="0" lvl="0" indent="0" rtl="0">
              <a:spcBef>
                <a:spcPts val="0"/>
              </a:spcBef>
              <a:buNone/>
            </a:pPr>
            <a:r>
              <a:rPr lang="en-US" sz="2400" b="1"/>
              <a:t>SATs</a:t>
            </a:r>
          </a:p>
          <a:p>
            <a:pPr marL="457200" lvl="0" indent="-381000" rtl="0">
              <a:spcBef>
                <a:spcPts val="0"/>
              </a:spcBef>
              <a:buSzPct val="100000"/>
            </a:pPr>
            <a:r>
              <a:rPr lang="en-US" sz="2400"/>
              <a:t>January 21st (or December 3rd) </a:t>
            </a:r>
          </a:p>
          <a:p>
            <a:pPr marL="457200" lvl="0" indent="-381000" rtl="0">
              <a:spcBef>
                <a:spcPts val="0"/>
              </a:spcBef>
              <a:buSzPct val="100000"/>
            </a:pPr>
            <a:r>
              <a:rPr lang="en-US" sz="2400"/>
              <a:t>May 7th</a:t>
            </a:r>
          </a:p>
          <a:p>
            <a:pPr marL="0" lvl="0" indent="0" rtl="0">
              <a:spcBef>
                <a:spcPts val="0"/>
              </a:spcBef>
              <a:buNone/>
            </a:pPr>
            <a:endParaRPr/>
          </a:p>
        </p:txBody>
      </p:sp>
      <p:sp>
        <p:nvSpPr>
          <p:cNvPr id="144" name="Shape 144"/>
          <p:cNvSpPr txBox="1"/>
          <p:nvPr/>
        </p:nvSpPr>
        <p:spPr>
          <a:xfrm>
            <a:off x="2237875" y="4049850"/>
            <a:ext cx="7926300" cy="1812000"/>
          </a:xfrm>
          <a:prstGeom prst="rect">
            <a:avLst/>
          </a:prstGeom>
          <a:noFill/>
          <a:ln>
            <a:noFill/>
          </a:ln>
        </p:spPr>
        <p:txBody>
          <a:bodyPr lIns="91425" tIns="91425" rIns="91425" bIns="91425" anchor="t" anchorCtr="0">
            <a:noAutofit/>
          </a:bodyPr>
          <a:lstStyle/>
          <a:p>
            <a:pPr lvl="0" algn="ctr">
              <a:spcBef>
                <a:spcPts val="0"/>
              </a:spcBef>
              <a:buNone/>
            </a:pPr>
            <a:r>
              <a:rPr lang="en-US" sz="2400" b="1">
                <a:latin typeface="Calibri"/>
                <a:ea typeface="Calibri"/>
                <a:cs typeface="Calibri"/>
                <a:sym typeface="Calibri"/>
              </a:rPr>
              <a:t>We will register for SATs &amp; ACTs DURING YEAR MEETING.</a:t>
            </a:r>
            <a:r>
              <a:rPr lang="en-US" sz="2400">
                <a:latin typeface="Calibri"/>
                <a:ea typeface="Calibri"/>
                <a:cs typeface="Calibri"/>
                <a:sym typeface="Calibri"/>
              </a:rPr>
              <a:t> </a:t>
            </a:r>
          </a:p>
          <a:p>
            <a:pPr lvl="0" algn="ctr">
              <a:spcBef>
                <a:spcPts val="0"/>
              </a:spcBef>
              <a:buNone/>
            </a:pPr>
            <a:r>
              <a:rPr lang="en-US" sz="2400" u="sng">
                <a:latin typeface="Calibri"/>
                <a:ea typeface="Calibri"/>
                <a:cs typeface="Calibri"/>
                <a:sym typeface="Calibri"/>
              </a:rPr>
              <a:t>Make sure you have:</a:t>
            </a:r>
          </a:p>
          <a:p>
            <a:pPr marL="2743200" lvl="0" indent="-381000" rtl="0">
              <a:spcBef>
                <a:spcPts val="0"/>
              </a:spcBef>
              <a:buSzPct val="100000"/>
              <a:buFont typeface="Calibri"/>
              <a:buChar char="●"/>
            </a:pPr>
            <a:r>
              <a:rPr lang="en-US" sz="2400">
                <a:latin typeface="Calibri"/>
                <a:ea typeface="Calibri"/>
                <a:cs typeface="Calibri"/>
                <a:sym typeface="Calibri"/>
              </a:rPr>
              <a:t>Credit card information</a:t>
            </a:r>
          </a:p>
          <a:p>
            <a:pPr marL="2743200" lvl="0" indent="-381000">
              <a:spcBef>
                <a:spcPts val="0"/>
              </a:spcBef>
              <a:buSzPct val="100000"/>
              <a:buFont typeface="Calibri"/>
              <a:buChar char="●"/>
            </a:pPr>
            <a:r>
              <a:rPr lang="en-US" sz="2400">
                <a:latin typeface="Calibri"/>
                <a:ea typeface="Calibri"/>
                <a:cs typeface="Calibri"/>
                <a:sym typeface="Calibri"/>
              </a:rPr>
              <a:t>Professional photo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1097279" y="286603"/>
            <a:ext cx="10058400" cy="1450800"/>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spcAft>
                <a:spcPts val="0"/>
              </a:spcAft>
              <a:buClr>
                <a:srgbClr val="3F3F3F"/>
              </a:buClr>
              <a:buSzPct val="25000"/>
              <a:buFont typeface="Calibri"/>
              <a:buNone/>
            </a:pPr>
            <a:r>
              <a:rPr lang="en-US" sz="4800" b="0" i="0" u="none" strike="noStrike" cap="none">
                <a:solidFill>
                  <a:srgbClr val="3F3F3F"/>
                </a:solidFill>
                <a:latin typeface="Calibri"/>
                <a:ea typeface="Calibri"/>
                <a:cs typeface="Calibri"/>
                <a:sym typeface="Calibri"/>
              </a:rPr>
              <a:t>Resume Building</a:t>
            </a:r>
          </a:p>
        </p:txBody>
      </p:sp>
      <p:sp>
        <p:nvSpPr>
          <p:cNvPr id="151" name="Shape 151"/>
          <p:cNvSpPr txBox="1">
            <a:spLocks noGrp="1"/>
          </p:cNvSpPr>
          <p:nvPr>
            <p:ph type="body" idx="1"/>
          </p:nvPr>
        </p:nvSpPr>
        <p:spPr>
          <a:xfrm>
            <a:off x="1097279" y="1845733"/>
            <a:ext cx="10058400" cy="4023300"/>
          </a:xfrm>
          <a:prstGeom prst="rect">
            <a:avLst/>
          </a:prstGeom>
          <a:noFill/>
          <a:ln>
            <a:noFill/>
          </a:ln>
        </p:spPr>
        <p:txBody>
          <a:bodyPr lIns="0" tIns="45700" rIns="0" bIns="45700" anchor="t" anchorCtr="0">
            <a:noAutofit/>
          </a:bodyPr>
          <a:lstStyle/>
          <a:p>
            <a:pPr marL="914400" marR="0" lvl="1" indent="-457200" algn="l" rtl="0">
              <a:lnSpc>
                <a:spcPct val="100000"/>
              </a:lnSpc>
              <a:spcBef>
                <a:spcPts val="0"/>
              </a:spcBef>
              <a:spcAft>
                <a:spcPts val="0"/>
              </a:spcAft>
              <a:buClr>
                <a:schemeClr val="accent1"/>
              </a:buClr>
              <a:buSzPct val="100000"/>
              <a:buFont typeface="Arial"/>
              <a:buChar char="•"/>
            </a:pPr>
            <a:r>
              <a:rPr lang="en-US" sz="2800" b="0" i="0" u="none" strike="noStrike" cap="none">
                <a:solidFill>
                  <a:srgbClr val="3F3F3F"/>
                </a:solidFill>
                <a:latin typeface="Calibri"/>
                <a:ea typeface="Calibri"/>
                <a:cs typeface="Calibri"/>
                <a:sym typeface="Calibri"/>
              </a:rPr>
              <a:t>Strong commitment to 1-4 activities for several years of high school </a:t>
            </a:r>
          </a:p>
          <a:p>
            <a:pPr marL="914400" marR="0" lvl="1" indent="-457200" algn="l" rtl="0">
              <a:lnSpc>
                <a:spcPct val="100000"/>
              </a:lnSpc>
              <a:spcBef>
                <a:spcPts val="0"/>
              </a:spcBef>
              <a:spcAft>
                <a:spcPts val="0"/>
              </a:spcAft>
              <a:buClr>
                <a:schemeClr val="accent1"/>
              </a:buClr>
              <a:buSzPct val="100000"/>
              <a:buFont typeface="Arial"/>
              <a:buChar char="•"/>
            </a:pPr>
            <a:r>
              <a:rPr lang="en-US" sz="2800" b="0" i="0" u="none" strike="noStrike" cap="none">
                <a:solidFill>
                  <a:srgbClr val="3F3F3F"/>
                </a:solidFill>
                <a:latin typeface="Calibri"/>
                <a:ea typeface="Calibri"/>
                <a:cs typeface="Calibri"/>
                <a:sym typeface="Calibri"/>
              </a:rPr>
              <a:t>Community Service (this is INCREASINGLY important)</a:t>
            </a:r>
          </a:p>
          <a:p>
            <a:pPr marL="971550" marR="0" lvl="1" indent="-514350" algn="l" rtl="0">
              <a:lnSpc>
                <a:spcPct val="100000"/>
              </a:lnSpc>
              <a:spcBef>
                <a:spcPts val="0"/>
              </a:spcBef>
              <a:spcAft>
                <a:spcPts val="0"/>
              </a:spcAft>
              <a:buClr>
                <a:schemeClr val="accent1"/>
              </a:buClr>
              <a:buSzPct val="100000"/>
              <a:buFont typeface="Arial"/>
              <a:buChar char="•"/>
            </a:pPr>
            <a:r>
              <a:rPr lang="en-US" sz="2800" b="0" i="0" u="none" strike="noStrike" cap="none">
                <a:solidFill>
                  <a:srgbClr val="3F3F3F"/>
                </a:solidFill>
                <a:latin typeface="Calibri"/>
                <a:ea typeface="Calibri"/>
                <a:cs typeface="Calibri"/>
                <a:sym typeface="Calibri"/>
              </a:rPr>
              <a:t>Strong summer programs – academic, service oriented, internships and jobs</a:t>
            </a:r>
          </a:p>
          <a:p>
            <a:pPr marL="91440" marR="0" lvl="0" indent="-91440" algn="l" rtl="0">
              <a:lnSpc>
                <a:spcPct val="90000"/>
              </a:lnSpc>
              <a:spcBef>
                <a:spcPts val="1200"/>
              </a:spcBef>
              <a:spcAft>
                <a:spcPts val="0"/>
              </a:spcAft>
              <a:buClr>
                <a:schemeClr val="accent1"/>
              </a:buClr>
              <a:buSzPct val="25000"/>
              <a:buFont typeface="Calibri"/>
              <a:buNone/>
            </a:pPr>
            <a:endParaRPr sz="2000" b="0" i="0" u="none" strike="noStrike" cap="none">
              <a:solidFill>
                <a:srgbClr val="3F3F3F"/>
              </a:solidFill>
              <a:latin typeface="Calibri"/>
              <a:ea typeface="Calibri"/>
              <a:cs typeface="Calibri"/>
              <a:sym typeface="Calibri"/>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097279" y="286603"/>
            <a:ext cx="10058398" cy="1450755"/>
          </a:xfrm>
          <a:prstGeom prst="rect">
            <a:avLst/>
          </a:prstGeom>
          <a:noFill/>
          <a:ln>
            <a:noFill/>
          </a:ln>
        </p:spPr>
        <p:txBody>
          <a:bodyPr lIns="91425" tIns="45700" rIns="91425" bIns="45700" anchor="b" anchorCtr="0">
            <a:noAutofit/>
          </a:bodyPr>
          <a:lstStyle/>
          <a:p>
            <a:pPr marL="0" marR="0" lvl="0" indent="0" algn="l" rtl="0">
              <a:lnSpc>
                <a:spcPct val="85000"/>
              </a:lnSpc>
              <a:spcBef>
                <a:spcPts val="0"/>
              </a:spcBef>
              <a:spcAft>
                <a:spcPts val="0"/>
              </a:spcAft>
              <a:buClr>
                <a:srgbClr val="3F3F3F"/>
              </a:buClr>
              <a:buSzPct val="25000"/>
              <a:buFont typeface="Calibri"/>
              <a:buNone/>
            </a:pPr>
            <a:r>
              <a:rPr lang="en-US" sz="4800" b="0" i="0" u="none" strike="noStrike" cap="none">
                <a:solidFill>
                  <a:srgbClr val="3F3F3F"/>
                </a:solidFill>
                <a:latin typeface="Calibri"/>
                <a:ea typeface="Calibri"/>
                <a:cs typeface="Calibri"/>
                <a:sym typeface="Calibri"/>
              </a:rPr>
              <a:t>College Essay</a:t>
            </a:r>
          </a:p>
        </p:txBody>
      </p:sp>
      <p:sp>
        <p:nvSpPr>
          <p:cNvPr id="157" name="Shape 157"/>
          <p:cNvSpPr txBox="1">
            <a:spLocks noGrp="1"/>
          </p:cNvSpPr>
          <p:nvPr>
            <p:ph type="body" idx="1"/>
          </p:nvPr>
        </p:nvSpPr>
        <p:spPr>
          <a:xfrm>
            <a:off x="1097279" y="1845733"/>
            <a:ext cx="10058398" cy="4023360"/>
          </a:xfrm>
          <a:prstGeom prst="rect">
            <a:avLst/>
          </a:prstGeom>
          <a:noFill/>
          <a:ln>
            <a:noFill/>
          </a:ln>
        </p:spPr>
        <p:txBody>
          <a:bodyPr lIns="0" tIns="45700" rIns="0" bIns="45700" anchor="t" anchorCtr="0">
            <a:noAutofit/>
          </a:bodyPr>
          <a:lstStyle/>
          <a:p>
            <a:pPr marL="914400" marR="0" lvl="0" indent="-457200" algn="l" rtl="0">
              <a:lnSpc>
                <a:spcPct val="100000"/>
              </a:lnSpc>
              <a:spcBef>
                <a:spcPts val="0"/>
              </a:spcBef>
              <a:spcAft>
                <a:spcPts val="0"/>
              </a:spcAft>
              <a:buClr>
                <a:schemeClr val="accent1"/>
              </a:buClr>
              <a:buSzPct val="100000"/>
              <a:buFont typeface="Arial"/>
              <a:buChar char="•"/>
            </a:pPr>
            <a:r>
              <a:rPr lang="en-US" sz="2800" b="0" i="0" u="none" strike="noStrike" cap="none">
                <a:solidFill>
                  <a:srgbClr val="3F3F3F"/>
                </a:solidFill>
                <a:latin typeface="Calibri"/>
                <a:ea typeface="Calibri"/>
                <a:cs typeface="Calibri"/>
                <a:sym typeface="Calibri"/>
              </a:rPr>
              <a:t>The essay reveals the student's character, personality and values in a way that</a:t>
            </a:r>
            <a:r>
              <a:rPr lang="en-US" sz="2800"/>
              <a:t> </a:t>
            </a:r>
            <a:r>
              <a:rPr lang="en-US" sz="2800" b="0" i="0" u="none" strike="noStrike" cap="none">
                <a:solidFill>
                  <a:srgbClr val="3F3F3F"/>
                </a:solidFill>
                <a:latin typeface="Calibri"/>
                <a:ea typeface="Calibri"/>
                <a:cs typeface="Calibri"/>
                <a:sym typeface="Calibri"/>
              </a:rPr>
              <a:t>transcripts, test scores and other evaluative tools cannot. </a:t>
            </a:r>
          </a:p>
          <a:p>
            <a:pPr marL="457200" marR="0" lvl="0" indent="457200" algn="l" rtl="0">
              <a:lnSpc>
                <a:spcPct val="100000"/>
              </a:lnSpc>
              <a:spcBef>
                <a:spcPts val="0"/>
              </a:spcBef>
              <a:spcAft>
                <a:spcPts val="0"/>
              </a:spcAft>
              <a:buClr>
                <a:schemeClr val="accent1"/>
              </a:buClr>
              <a:buSzPct val="25000"/>
              <a:buFont typeface="Noto Sans Symbols"/>
              <a:buNone/>
            </a:pPr>
            <a:endParaRPr sz="2800" b="0" i="0" u="none" strike="noStrike" cap="none">
              <a:solidFill>
                <a:srgbClr val="3F3F3F"/>
              </a:solidFill>
              <a:latin typeface="Calibri"/>
              <a:ea typeface="Calibri"/>
              <a:cs typeface="Calibri"/>
              <a:sym typeface="Calibri"/>
            </a:endParaRPr>
          </a:p>
          <a:p>
            <a:pPr marL="91440" marR="0" lvl="0" indent="-91440" algn="l" rtl="0">
              <a:lnSpc>
                <a:spcPct val="90000"/>
              </a:lnSpc>
              <a:spcBef>
                <a:spcPts val="1200"/>
              </a:spcBef>
              <a:spcAft>
                <a:spcPts val="0"/>
              </a:spcAft>
              <a:buClr>
                <a:schemeClr val="accent1"/>
              </a:buClr>
              <a:buSzPct val="25000"/>
              <a:buFont typeface="Calibri"/>
              <a:buNone/>
            </a:pPr>
            <a:endParaRPr sz="2000" b="0" i="0" u="none" strike="noStrike" cap="none">
              <a:solidFill>
                <a:srgbClr val="3F3F3F"/>
              </a:solidFill>
              <a:latin typeface="Calibri"/>
              <a:ea typeface="Calibri"/>
              <a:cs typeface="Calibri"/>
              <a:sym typeface="Calibri"/>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1097279" y="1845733"/>
            <a:ext cx="10058400" cy="4023300"/>
          </a:xfrm>
          <a:prstGeom prst="rect">
            <a:avLst/>
          </a:prstGeom>
        </p:spPr>
        <p:txBody>
          <a:bodyPr lIns="91425" tIns="91425" rIns="91425" bIns="91425" anchor="t" anchorCtr="0">
            <a:noAutofit/>
          </a:bodyPr>
          <a:lstStyle/>
          <a:p>
            <a:pPr marL="0" lvl="0" indent="-69850" algn="ctr">
              <a:lnSpc>
                <a:spcPct val="115000"/>
              </a:lnSpc>
              <a:spcBef>
                <a:spcPts val="1000"/>
              </a:spcBef>
              <a:spcAft>
                <a:spcPts val="0"/>
              </a:spcAft>
              <a:buClr>
                <a:schemeClr val="dk1"/>
              </a:buClr>
              <a:buSzPct val="25000"/>
              <a:buFont typeface="Arial"/>
              <a:buNone/>
            </a:pPr>
            <a:r>
              <a:rPr lang="en-US" sz="4800" b="1">
                <a:solidFill>
                  <a:schemeClr val="dk1"/>
                </a:solidFill>
              </a:rPr>
              <a:t>“College is not a prize to be won, but a match to be made.”</a:t>
            </a:r>
          </a:p>
          <a:p>
            <a:pPr lvl="0">
              <a:spcBef>
                <a:spcPts val="0"/>
              </a:spcBef>
              <a:buNone/>
            </a:pPr>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1252</Words>
  <Application>Microsoft Office PowerPoint</Application>
  <PresentationFormat>Custom</PresentationFormat>
  <Paragraphs>143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Retrospect</vt:lpstr>
      <vt:lpstr>Junior Year</vt:lpstr>
      <vt:lpstr>What Makes Junior Year Important?</vt:lpstr>
      <vt:lpstr>Classes &amp; Grades</vt:lpstr>
      <vt:lpstr>Standardized Tests</vt:lpstr>
      <vt:lpstr>PowerPoint Presentation</vt:lpstr>
      <vt:lpstr>Dates for SATs and ACTs</vt:lpstr>
      <vt:lpstr>Resume Building</vt:lpstr>
      <vt:lpstr>College Essay</vt:lpstr>
      <vt:lpstr>PowerPoint Presentation</vt:lpstr>
      <vt:lpstr>Admission Criteria</vt:lpstr>
      <vt:lpstr>Researching College Options</vt:lpstr>
      <vt:lpstr> Researching College Options</vt:lpstr>
      <vt:lpstr>What do colleges consider?</vt:lpstr>
      <vt:lpstr>What should students consider?</vt:lpstr>
      <vt:lpstr>College List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Year</dc:title>
  <dc:creator>Athletic Director</dc:creator>
  <cp:lastModifiedBy>Athletic Director</cp:lastModifiedBy>
  <cp:revision>2</cp:revision>
  <dcterms:modified xsi:type="dcterms:W3CDTF">2017-01-06T16:49:21Z</dcterms:modified>
</cp:coreProperties>
</file>